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C130-E942-4D36-B0E7-12387BEF2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20FB6-9DAF-4EC1-8A09-3DC211A41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EA11-FA94-46B5-B443-26CC15D9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7F169-14B3-429D-977B-702B7B79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F8D16-166F-49BE-8754-0E014DC1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8CC4-F64B-4E71-AD8F-417A9A9E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CDB81-62A4-40F6-A242-762069302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681D1-42AA-4046-8A3B-19E8BF51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A950-2457-4824-B0F0-F8750617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B33F6-B3D5-4ACB-A58D-B1295A2A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6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79849-DC1C-40AE-8218-775C64940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81774-7F12-4A7D-B726-E0FA2B3BA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B568-1389-4642-8740-798D9A17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D6522-FF29-49AF-B841-1762035B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21554-BC52-411E-BE3F-6646071C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3BB6-E9D2-4560-80AD-E93699FD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9DA68-8A33-485D-871E-53583A8F3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91E9-A1E1-4593-B690-B12F4503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B6CCA-ED61-4D6C-9375-01183FA4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A8F09-3CBC-4B90-BCBC-839A32E6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B313-F177-4C75-95BC-A63FE007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38DB3-47E2-4D91-ABC8-1C9DE04EE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405A-A6B4-4E16-95DA-2013BCB1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668C-7DB1-49FF-B65F-E8302B01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8C872-04BC-4CE1-98BC-1A2013A4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2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2721-DC31-40CF-B2D5-F3BD8A44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FE3D6-E22F-45C4-9EA0-EA5485252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9B282-EF43-48F4-871F-95EA710A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C87A6-717C-4C13-99AE-7B914DC9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C257E-1539-47E5-A7E2-EBF124E5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CA332-ADCB-41F7-88E9-3BD44628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4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665F-C00D-4364-A510-59DF27A9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FEAC2-15F9-424D-8AFC-3EFCAFCDC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2088E-3517-4839-8934-7BD7D8CB4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DACC3-91BD-42C3-944B-7E82CADAA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1304A-2BD7-46B2-8860-A78DD6C6A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5909F-F1D7-4301-A561-5AAD67C2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5BAC2-06F1-4D7F-B9F5-EC5BCEA9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80339-EF61-4E83-B641-92847583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5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F4E0-EBDC-48F8-AA08-7DEB8E94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2BCD7-1FA4-411A-92D6-B339C9EB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C00E0-C856-48C7-8959-AA4CDBC6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A52E1-F84F-4262-B797-22C6A4D3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B6CD0-B1CF-47EB-A889-15AD6874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6A00E-E3FC-4936-B813-D71F0E8B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1D9F-F0C3-479E-9917-FC3B2FF4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7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0F50-FED3-41C0-9387-D68E4552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4411-FEAD-489F-B90D-BE1A913E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726E8-9795-46E9-8641-1D17CC1CC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A0DD0-FA39-4C66-AE6B-152B4CC7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99BA5-9C9F-48F5-8720-ECE8764E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1ADEC-4118-4E50-A13E-D8AFC8A5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1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1FF1-F2C8-45A3-B686-5BEEA47D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73CB6-D6CD-403C-9C30-D886AA739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91214-6801-4502-913D-D71723B97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92508-D0B2-442F-BC10-2C630C7A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805A2-1E1E-4042-9A54-5B43FCF8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357F3-6392-4773-81C9-6EF8DAE3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9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FFC8C-ABA0-42A4-A360-EC010628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800FF-1BE7-4FDE-B2AA-F139F9608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4BB13-B9FF-4FEE-B856-615038D72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E9569-6C55-49A7-BE37-BF28754E3C1F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E86D-CF83-4ABC-945C-16FC7DC11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E535-F057-4F24-A323-BA078AAEE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8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2649-704B-4D62-8682-BC3A5D14D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228C2-97C7-4F6C-9A81-0FEACC444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1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Makarevich</dc:creator>
  <cp:lastModifiedBy>Vladimir Makarevich</cp:lastModifiedBy>
  <cp:revision>1</cp:revision>
  <dcterms:created xsi:type="dcterms:W3CDTF">2019-10-06T18:29:55Z</dcterms:created>
  <dcterms:modified xsi:type="dcterms:W3CDTF">2019-10-06T18:29:57Z</dcterms:modified>
</cp:coreProperties>
</file>