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0485-C471-45D1-A5CE-0B1E047C882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8E99-FF17-4075-B08D-4473AA508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1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0485-C471-45D1-A5CE-0B1E047C882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8E99-FF17-4075-B08D-4473AA508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4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0485-C471-45D1-A5CE-0B1E047C882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8E99-FF17-4075-B08D-4473AA508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01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0485-C471-45D1-A5CE-0B1E047C882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8E99-FF17-4075-B08D-4473AA508A6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1657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0485-C471-45D1-A5CE-0B1E047C882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8E99-FF17-4075-B08D-4473AA508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15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0485-C471-45D1-A5CE-0B1E047C882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8E99-FF17-4075-B08D-4473AA508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10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0485-C471-45D1-A5CE-0B1E047C882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8E99-FF17-4075-B08D-4473AA508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39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0485-C471-45D1-A5CE-0B1E047C882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8E99-FF17-4075-B08D-4473AA508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13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0485-C471-45D1-A5CE-0B1E047C882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8E99-FF17-4075-B08D-4473AA508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2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0485-C471-45D1-A5CE-0B1E047C882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8E99-FF17-4075-B08D-4473AA508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7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0485-C471-45D1-A5CE-0B1E047C882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8E99-FF17-4075-B08D-4473AA508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0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0485-C471-45D1-A5CE-0B1E047C882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8E99-FF17-4075-B08D-4473AA508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4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0485-C471-45D1-A5CE-0B1E047C882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8E99-FF17-4075-B08D-4473AA508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2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0485-C471-45D1-A5CE-0B1E047C882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8E99-FF17-4075-B08D-4473AA508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8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0485-C471-45D1-A5CE-0B1E047C882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8E99-FF17-4075-B08D-4473AA508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3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0485-C471-45D1-A5CE-0B1E047C882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8E99-FF17-4075-B08D-4473AA508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4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0485-C471-45D1-A5CE-0B1E047C882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8E99-FF17-4075-B08D-4473AA508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1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7B0485-C471-45D1-A5CE-0B1E047C882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E8E99-FF17-4075-B08D-4473AA508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5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6531-11CF-4684-A396-1F17B0182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892136"/>
            <a:ext cx="8825658" cy="1073727"/>
          </a:xfrm>
        </p:spPr>
        <p:txBody>
          <a:bodyPr/>
          <a:lstStyle/>
          <a:p>
            <a:r>
              <a:rPr lang="en-US" dirty="0"/>
              <a:t>DDD </a:t>
            </a:r>
            <a:r>
              <a:rPr lang="ru-RU" sz="4400" dirty="0"/>
              <a:t>и не только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6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1E26-8E2E-47DF-8E3D-2BFC15886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3C5FA-5BF9-4AC6-8DBE-4844141EE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48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DDD и не только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DDD и не только</dc:title>
  <dc:creator>Vladimir Makarevich</dc:creator>
  <cp:lastModifiedBy>Vladimir Makarevich</cp:lastModifiedBy>
  <cp:revision>2</cp:revision>
  <dcterms:created xsi:type="dcterms:W3CDTF">2019-12-15T17:29:41Z</dcterms:created>
  <dcterms:modified xsi:type="dcterms:W3CDTF">2019-12-15T18:05:05Z</dcterms:modified>
</cp:coreProperties>
</file>