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93D8-FBCF-4966-99A4-83DE8BDF5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7E413-4BE3-4FA7-9646-CBA035EF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1DFB-C6B8-4FD6-8764-82D854C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2A74E-6783-478E-B7C7-8D9DD30A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92C8-0CBE-4248-98EF-E59DE119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9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BDB1-016E-463E-81DC-6D21E157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52A7C-8849-48F3-812A-9ABCFA371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78DB-010E-4832-8CFF-2B4674BF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E0F1C-F869-42CF-B68B-DF1E3B5B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F51E-764A-4A43-B4B6-F12A741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7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471A6-CCB2-40BB-8617-FA76DC2D1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5271D-818C-4645-B2CB-19801636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428B-AF2D-494B-BF0B-49989A2C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7A34-C737-4EC0-B826-56D82951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29BC-F6AA-4B44-BE3F-93E0B963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FF54-F387-4A4B-9675-23CE2854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E113-DB3E-4921-A5C3-9A6A2C0B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EE3A-CDC9-4FC7-8716-805A5D36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0E42D-2936-42EC-A77B-A500675B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0765-0BF0-4182-BD0C-157F57C7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2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997A-6624-414E-87CE-FE4A7FCA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E159-7F97-46CB-B1DF-817D5B14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AC6A-C69A-4FD7-9DBE-53CC4613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249F-02B8-4364-861B-AF99B58F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D03B-0F8B-49E0-B08A-ED5F9300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6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1B6E-DFE5-4C4B-A9ED-7C73C638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1DC-84EA-4453-B2D0-87B707AC2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E8409-68B5-42C3-B4DD-B534E818C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49689-49D7-44F3-9895-ECCEEDEA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22DB-443B-4930-AB57-22FF8397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1C87-0E79-428A-B74F-424F9167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A93-9D17-48C7-B55E-1FB02A79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E1065-25AC-41A4-A888-E692A5FD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AE4C9-95AD-4FC0-89B5-ADCF13098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8C0E8-ACDF-4823-9482-44F82318A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D5FE6-D5D1-48E4-B3A5-481709E9D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0D1CD-7E38-4590-87D4-89ACDBC6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E2576-CC64-4311-9E46-9D516F43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7F9BF-8742-4C0C-83EF-9285538B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718E-CA49-4201-ADC0-4EC9A90A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8F0E0-B8BC-467D-AB07-0486E8F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D14B2-42D6-4EE1-89B4-67299966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EEAD7-739E-442B-AD8D-742C8212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57AD4-7CAD-4A3D-8A2A-F50468A2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F6FC0-8EF9-4894-8BC0-2467945A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40E5-1F9B-4990-BA55-D49B9103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E1D5-315A-4474-828B-9A9FC639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D56D-319E-421B-B552-09B88515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15A4B-AB47-46C1-A0F7-49F7008A8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E657B-480C-4CC1-9F58-BA46E543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7EF19-7F0D-4888-A224-A814EABA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D2F5C-495D-4E5A-AE0B-124F63CB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5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C55-D9F1-46EF-821D-12E2C14A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F10C1-CA2F-4C3C-BF9C-34B4DC299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67EC1-0ADB-4951-8969-3C47BB44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998D-581A-42F8-81F7-0FFEDA16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26B8-7D78-4C99-81E6-1C5646A3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628C3-40A3-47E4-89C2-EDBFEA20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75293-172F-40AB-97B6-13937AC7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3DC3B-E226-4861-9742-6E3A0FC0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52F0-F2F0-4ECE-AA19-951F88832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ABBE1-C268-4446-A0B8-EAE7E64487C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B608F-96F4-467F-A9E3-CAEB76F25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0272-5A09-4AB0-9818-4EABCB3F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6373-4E46-46AB-9F08-4C25641D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18FA-A36C-4138-961F-8A06A2303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2D821-B5CD-40F1-8A06-94A87B7C0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Makarevich</dc:creator>
  <cp:lastModifiedBy>Vladimir Makarevich</cp:lastModifiedBy>
  <cp:revision>1</cp:revision>
  <dcterms:created xsi:type="dcterms:W3CDTF">2019-10-06T18:31:40Z</dcterms:created>
  <dcterms:modified xsi:type="dcterms:W3CDTF">2019-10-06T18:31:42Z</dcterms:modified>
</cp:coreProperties>
</file>