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DE6F-0860-44DA-9CD3-D0066CCD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ADC56-388D-461A-862F-2CB52ED26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BB66-3B7D-4F06-BA01-7296718E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C3E3-097F-4BF0-BBA8-60D308F1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CE88F-28D1-4C28-AA16-69A18AF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E3CD-FEEB-435E-A6ED-30EE649A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6FCF-EC61-4B4A-8461-392E86DFA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8A0F-ED51-4E1C-BC81-1C9C5AB1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DE4D-3E36-4382-8C90-FEC48430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CB4D-7A04-426C-B109-D1D89428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3699C-7BB5-4A1F-AE3D-FF5B8271B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7BEB3-7908-4DE2-9D20-DD4AB328A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7376-D856-42FB-BE2F-551DC403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B3F9-DCF3-4DD7-BD25-12ABA716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E0D0-DA75-4740-B6AF-C59F60D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AB0-77E3-4C57-9835-6B8302E3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C1DC-DD11-4C9E-BA37-E8A5FDDA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3136-F9ED-4C7C-A6B9-037DD6E2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4A55-CF7C-41F7-B5AA-71AC55D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D77D9-6461-4C8C-99E5-979F546A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DC1D-4735-414C-8990-69FCD164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E05C-08CD-4088-9A7A-4570357F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717F-BC73-45BA-80B3-B99F2DE8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C8FD-51B6-4C5F-9014-45692852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A977-93C4-4E5C-823A-D724D7E9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3A08-1468-4EFC-A03C-986F6481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1B31-2C1C-4051-A36D-920BB3C46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A86B-F0B3-4B2E-8CC9-4083D00EC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B146B-5399-46B6-A206-C15EA9F9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ED2C-56B5-4E4D-9CD5-26D48C95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93967-D99E-4E44-8817-D18A86B1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814D-2B84-47EE-B072-2D5B2AE8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05FC-50BC-4D68-A080-395DE579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65D-21FD-4490-88DC-724F50D02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41C41-E0C6-4942-BF23-24915A441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E6F34-5971-4360-8558-C43967B2E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D45A3-987F-4F7F-95D0-BC349701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E4765-29FF-444B-B837-1FCC2760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504FE-7131-48C5-B531-0B2AC3A6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B63-E402-4A08-A05F-2FC96A63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C94C3-01C5-4C32-9E15-B2B7A255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3175-7B66-4E70-8748-F77CC1D1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B78BC-4EE3-4066-B1DC-AA92EF62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7D225-35A8-4680-AB93-E8CB3BD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16DED-ABA8-4177-8531-2439830C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D415B-FEC4-4748-A85D-D06EBA14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23B1-4505-4917-BF6D-0309229D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54DF-925B-4E2D-A141-B38E991E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F36AD-2EC0-4C50-B44B-4BEFBC06C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4344-180A-43C0-B73C-6CF52E85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C3CDB-50EE-4134-868D-6ACDD290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D7252-D980-4C93-BE2F-DB2AC0E2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8300-E7E4-4A9F-8AD4-F2E2712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76509-0784-4E60-B4DB-3FD106B9B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79CCC-7482-4F59-A8EC-DE201BCA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AC840-0A8B-417A-BDD5-284FF6C6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5A668-E6B1-47EA-90A2-13448806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F0E0-14D8-41CB-8E78-A12F6E1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4D07E-1A3C-4736-B309-B27F462E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7299-22F1-4FB1-83E5-74933D51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E597-1B6A-43B9-8DBD-024FA7609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72C6-8F28-4832-A1BC-1A8A79B47E7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03F5-D535-4C26-B103-AB03AE5C0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7D03-AFAD-4D98-9E35-EED8A881A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2C62-1A4E-44CE-B338-34B5A982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24BE-073A-4D1B-9ED3-E2D82BE1A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BC46-D828-4E26-B012-F665F0CA5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2019-10-06T18:31:04Z</dcterms:created>
  <dcterms:modified xsi:type="dcterms:W3CDTF">2019-10-06T18:31:06Z</dcterms:modified>
</cp:coreProperties>
</file>