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6" r:id="rId11"/>
    <p:sldId id="267" r:id="rId12"/>
    <p:sldId id="261" r:id="rId13"/>
    <p:sldId id="270" r:id="rId14"/>
    <p:sldId id="268" r:id="rId15"/>
    <p:sldId id="272" r:id="rId16"/>
    <p:sldId id="269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74D43-18EA-4186-A357-28EC9CF695D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072D-784F-4A53-95BC-13C11F7F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56" y="410527"/>
            <a:ext cx="4207158" cy="1011315"/>
          </a:xfrm>
        </p:spPr>
        <p:txBody>
          <a:bodyPr/>
          <a:lstStyle/>
          <a:p>
            <a:r>
              <a:rPr lang="en-US" dirty="0"/>
              <a:t>ZABBIX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885" y="4713179"/>
            <a:ext cx="8825658" cy="49492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Let’s talk about metrics</a:t>
            </a:r>
          </a:p>
        </p:txBody>
      </p:sp>
    </p:spTree>
    <p:extLst>
      <p:ext uri="{BB962C8B-B14F-4D97-AF65-F5344CB8AC3E}">
        <p14:creationId xmlns:p14="http://schemas.microsoft.com/office/powerpoint/2010/main" val="20083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01392"/>
          </a:xfrm>
        </p:spPr>
        <p:txBody>
          <a:bodyPr>
            <a:normAutofit/>
          </a:bodyPr>
          <a:lstStyle/>
          <a:p>
            <a:r>
              <a:rPr lang="en-US" sz="4000" b="1" dirty="0"/>
              <a:t>Let’s talk about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метрики?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Зачем они нужны?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Как метрики существуют?</a:t>
            </a:r>
          </a:p>
        </p:txBody>
      </p:sp>
    </p:spTree>
    <p:extLst>
      <p:ext uri="{BB962C8B-B14F-4D97-AF65-F5344CB8AC3E}">
        <p14:creationId xmlns:p14="http://schemas.microsoft.com/office/powerpoint/2010/main" val="23911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01392"/>
          </a:xfrm>
        </p:spPr>
        <p:txBody>
          <a:bodyPr>
            <a:normAutofit/>
          </a:bodyPr>
          <a:lstStyle/>
          <a:p>
            <a:r>
              <a:rPr lang="en-US" sz="4000" b="1" dirty="0"/>
              <a:t>Let’s talk about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метрики?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Зачем они нужны?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Как метрики существуют?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Какие проболемы они решают?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335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en-US" sz="4000" b="1" dirty="0"/>
              <a:t>LET’s deep to </a:t>
            </a:r>
            <a:r>
              <a:rPr lang="en-US" sz="4000" b="1" dirty="0" err="1"/>
              <a:t>zabbix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580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04294-43BD-4134-8A5C-8C4DABF9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7200"/>
            <a:ext cx="12192000" cy="90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8749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06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en-US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8176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en-US" sz="4000" b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59034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Узлы сети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5449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Элементы данных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7740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261AD-3ADD-436E-AC7A-74F065D7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Уведомления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909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Шаблоны</a:t>
            </a:r>
          </a:p>
        </p:txBody>
      </p:sp>
    </p:spTree>
    <p:extLst>
      <p:ext uri="{BB962C8B-B14F-4D97-AF65-F5344CB8AC3E}">
        <p14:creationId xmlns:p14="http://schemas.microsoft.com/office/powerpoint/2010/main" val="411743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99799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82389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66923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оповещения</a:t>
            </a:r>
          </a:p>
        </p:txBody>
      </p:sp>
    </p:spTree>
    <p:extLst>
      <p:ext uri="{BB962C8B-B14F-4D97-AF65-F5344CB8AC3E}">
        <p14:creationId xmlns:p14="http://schemas.microsoft.com/office/powerpoint/2010/main" val="292578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Мониторинг услуг и веб мониторин</a:t>
            </a:r>
          </a:p>
        </p:txBody>
      </p:sp>
    </p:spTree>
    <p:extLst>
      <p:ext uri="{BB962C8B-B14F-4D97-AF65-F5344CB8AC3E}">
        <p14:creationId xmlns:p14="http://schemas.microsoft.com/office/powerpoint/2010/main" val="2406309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38338"/>
          </a:xfrm>
        </p:spPr>
        <p:txBody>
          <a:bodyPr>
            <a:normAutofit/>
          </a:bodyPr>
          <a:lstStyle/>
          <a:p>
            <a:r>
              <a:rPr lang="ru-RU" sz="4000" b="1" dirty="0"/>
              <a:t>Проблемы и работа с проблемами</a:t>
            </a:r>
          </a:p>
        </p:txBody>
      </p:sp>
    </p:spTree>
    <p:extLst>
      <p:ext uri="{BB962C8B-B14F-4D97-AF65-F5344CB8AC3E}">
        <p14:creationId xmlns:p14="http://schemas.microsoft.com/office/powerpoint/2010/main" val="392172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4"/>
            <a:ext cx="8825658" cy="1435429"/>
          </a:xfrm>
        </p:spPr>
        <p:txBody>
          <a:bodyPr>
            <a:normAutofit/>
          </a:bodyPr>
          <a:lstStyle/>
          <a:p>
            <a:r>
              <a:rPr lang="en-US" sz="4000" b="1" dirty="0"/>
              <a:t>is It Tasty?</a:t>
            </a:r>
          </a:p>
        </p:txBody>
      </p:sp>
    </p:spTree>
    <p:extLst>
      <p:ext uri="{BB962C8B-B14F-4D97-AF65-F5344CB8AC3E}">
        <p14:creationId xmlns:p14="http://schemas.microsoft.com/office/powerpoint/2010/main" val="29245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136738"/>
          </a:xfrm>
        </p:spPr>
        <p:txBody>
          <a:bodyPr>
            <a:normAutofit/>
          </a:bodyPr>
          <a:lstStyle/>
          <a:p>
            <a:r>
              <a:rPr lang="en-US" sz="4000" b="1" dirty="0"/>
              <a:t>is It Tasty?</a:t>
            </a:r>
          </a:p>
          <a:p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</a:t>
            </a:r>
            <a:r>
              <a:rPr lang="en-US" sz="2400" b="1" dirty="0" err="1"/>
              <a:t>zabbix</a:t>
            </a:r>
            <a:r>
              <a:rPr lang="ru-RU" sz="2400" b="1" dirty="0"/>
              <a:t>? </a:t>
            </a:r>
            <a:endParaRPr lang="en-US" sz="2400" b="1" dirty="0"/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14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136738"/>
          </a:xfrm>
        </p:spPr>
        <p:txBody>
          <a:bodyPr>
            <a:normAutofit/>
          </a:bodyPr>
          <a:lstStyle/>
          <a:p>
            <a:r>
              <a:rPr lang="en-US" sz="4000" b="1" dirty="0"/>
              <a:t>is It Tasty?</a:t>
            </a:r>
          </a:p>
          <a:p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</a:t>
            </a:r>
            <a:r>
              <a:rPr lang="en-US" sz="2400" b="1" dirty="0" err="1"/>
              <a:t>zabbix</a:t>
            </a:r>
            <a:r>
              <a:rPr lang="ru-RU" sz="2400" b="1" dirty="0"/>
              <a:t>?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Где мы можем использовать </a:t>
            </a:r>
            <a:r>
              <a:rPr lang="en-US" sz="2400" b="1" dirty="0" err="1"/>
              <a:t>zabbix</a:t>
            </a:r>
            <a:r>
              <a:rPr lang="en-US" sz="2400" b="1" dirty="0"/>
              <a:t>?</a:t>
            </a:r>
          </a:p>
          <a:p>
            <a:r>
              <a:rPr lang="ru-RU" sz="2800" b="1" dirty="0"/>
              <a:t> 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29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136738"/>
          </a:xfrm>
        </p:spPr>
        <p:txBody>
          <a:bodyPr>
            <a:normAutofit/>
          </a:bodyPr>
          <a:lstStyle/>
          <a:p>
            <a:r>
              <a:rPr lang="en-US" sz="4000" b="1" dirty="0"/>
              <a:t>is It Tasty?</a:t>
            </a:r>
          </a:p>
          <a:p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</a:t>
            </a:r>
            <a:r>
              <a:rPr lang="en-US" sz="2400" b="1" dirty="0" err="1"/>
              <a:t>zabbix</a:t>
            </a:r>
            <a:r>
              <a:rPr lang="ru-RU" sz="2400" b="1" dirty="0"/>
              <a:t>?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Где мы можем использовать </a:t>
            </a:r>
            <a:r>
              <a:rPr lang="en-US" sz="2400" b="1" dirty="0" err="1"/>
              <a:t>zabbix</a:t>
            </a:r>
            <a:r>
              <a:rPr lang="en-US" sz="2400" b="1" dirty="0"/>
              <a:t>?</a:t>
            </a:r>
            <a:endParaRPr lang="ru-RU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Какие проблемы решает </a:t>
            </a:r>
            <a:r>
              <a:rPr lang="en-US" sz="2400" b="1" dirty="0" err="1"/>
              <a:t>zabbix</a:t>
            </a:r>
            <a:r>
              <a:rPr lang="en-US" sz="2400" b="1" dirty="0"/>
              <a:t>?</a:t>
            </a:r>
          </a:p>
          <a:p>
            <a:r>
              <a:rPr lang="ru-RU" sz="2800" b="1" dirty="0"/>
              <a:t> 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690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Какие проблемы существуют?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040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01392"/>
          </a:xfrm>
        </p:spPr>
        <p:txBody>
          <a:bodyPr>
            <a:normAutofit/>
          </a:bodyPr>
          <a:lstStyle/>
          <a:p>
            <a:r>
              <a:rPr lang="en-US" sz="4000" b="1" dirty="0"/>
              <a:t>Let’s talk about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метрики?</a:t>
            </a:r>
          </a:p>
        </p:txBody>
      </p:sp>
    </p:spTree>
    <p:extLst>
      <p:ext uri="{BB962C8B-B14F-4D97-AF65-F5344CB8AC3E}">
        <p14:creationId xmlns:p14="http://schemas.microsoft.com/office/powerpoint/2010/main" val="1480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6201392"/>
          </a:xfrm>
        </p:spPr>
        <p:txBody>
          <a:bodyPr>
            <a:normAutofit/>
          </a:bodyPr>
          <a:lstStyle/>
          <a:p>
            <a:r>
              <a:rPr lang="en-US" sz="4000" b="1" dirty="0"/>
              <a:t>Let’s talk about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Что такое метрики?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b="1" dirty="0"/>
              <a:t>Зачем они нужны?</a:t>
            </a:r>
          </a:p>
        </p:txBody>
      </p:sp>
    </p:spTree>
    <p:extLst>
      <p:ext uri="{BB962C8B-B14F-4D97-AF65-F5344CB8AC3E}">
        <p14:creationId xmlns:p14="http://schemas.microsoft.com/office/powerpoint/2010/main" val="173564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656</TotalTime>
  <Words>141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ZABBIX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ZABBIX</dc:title>
  <dc:creator>Vladimir Makarevich</dc:creator>
  <cp:lastModifiedBy>Vladimir Makarevich</cp:lastModifiedBy>
  <cp:revision>13</cp:revision>
  <dcterms:created xsi:type="dcterms:W3CDTF">2019-10-09T15:27:42Z</dcterms:created>
  <dcterms:modified xsi:type="dcterms:W3CDTF">2019-10-16T16:50:30Z</dcterms:modified>
</cp:coreProperties>
</file>