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0CCC-A508-4A14-B850-4F179025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1435F-9110-4C36-A44C-5CE01381A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17546-182A-4A13-92A9-003FD053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28909-0B9E-4DF4-BD0B-FDC264F3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6504-F743-4A8A-8867-1DB39C9A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F49F-481E-4B5D-8162-98E62044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F8AD2-A23F-4818-830F-E62F70DD3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D3C7-1D56-4DC5-860B-F41A93E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BDBA-26E4-4DCD-A1E9-5D6D47E5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1A21-4C40-4F52-BE02-A15002E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4329D-B9C4-4F87-B95C-93121FA08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94B4E-EE9D-4DAE-8FE2-0C1CA0E8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1041-DF43-4A1F-9A38-30AEE13B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2D1E-AE98-459E-A48B-448EF617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0632-7465-4372-BE72-7EB916C4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1962-0D8D-4940-B022-85BE97F2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A92C-1D82-403F-BA73-44BB9CCA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60CD-35EB-4771-8516-C7BCC65D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2348-D1CA-44AE-B4E9-A43A48D8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1A27-91A6-4391-91A5-1987C5C2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A00-5B7F-4495-8C23-51506985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63DE5-F30F-4BDF-B814-820DAD8A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385E-ACF1-46FA-8ADE-B5F0C9FE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1225-908D-487F-95B3-CEF596C2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6A51-925C-496D-AB12-DB719E56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1E0B-35B0-4F47-98E9-8C09E0B4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6694-BF52-4B0A-ABE7-2AD778785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D11CD-A500-4437-AEE4-7B23F08F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6940D-1049-4BD0-8DD2-D4B48A95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FC002-A8D9-4104-B451-5F1C45F1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C6F68-AA57-4CD7-AECB-05E200E3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EE00-21DB-44A3-97E2-D43B3D8F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E473-6346-491C-9373-7DD41295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558E3-C33C-4884-89BC-D5D522AE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16A36-44E0-409A-A976-CF9501DEA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7D0DA-DA3D-4A59-9E97-FCF457FE7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D6221-6F62-484B-82BA-AEAD8343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49BB6-421D-45E0-B715-A784F0D4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24D4C-E878-47DE-9424-25A14BB3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102D-D074-471E-9CF9-52E4DBA8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4C18A-4EBF-45E6-9A8A-5FCF4B60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C3CB9-C018-4B8B-B3E7-2D656564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1FA3-CAD7-4A8C-A6BD-BDDA009D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4729C-3DBF-4807-B256-7EA1531B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C70FA-A639-4E1D-BEAA-10ADAD44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8205-2929-47C9-8E61-1B923CCE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26C8-0AEC-4FC6-B665-FC17766C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E6CA-D2A6-4C30-B25D-DDD60181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A5B09-8F44-498A-A6A6-E1E9D293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C8830-9178-4C0F-BB05-DD3BDD7F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E7349-354E-4FF7-A723-970569C3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A8A33-278A-4D81-9184-624E71F4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DAE3-7CF5-41B0-9DD4-8199EAC1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630EB-116F-43A6-9253-693736A0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45F6-AF37-4E3B-A6B6-BD863590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A7E5-9953-4BA2-B689-EE424E87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89FB-9B16-4A9F-BCF1-4225DDC8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B0FD-1676-4270-B8A2-87541DFE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8A585-27E4-4A20-8154-F0DCAAE6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92038-8507-4DD8-A328-254FD127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1AA1-18D4-4C01-8816-22471CBAC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60A3-64E4-4AC8-ACAB-81427E4783B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3390-26CB-4A4C-93DC-2E8FC277F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E04D-433B-4A49-8E23-03A2E681C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0BE0E-1341-436A-868B-FDBC95C3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5724-FB7E-4008-8AFA-4DF4E4E82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9157D-4BCC-43CD-AF35-1DFC1661D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1</cp:revision>
  <dcterms:created xsi:type="dcterms:W3CDTF">2019-10-06T19:24:57Z</dcterms:created>
  <dcterms:modified xsi:type="dcterms:W3CDTF">2019-10-06T19:24:59Z</dcterms:modified>
</cp:coreProperties>
</file>