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4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3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30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076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51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52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94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32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5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4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9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7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9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2D7743-9A1D-43D5-BBB3-9B0F523A7A9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26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588-F12D-41F4-839D-DA3073B3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21809"/>
            <a:ext cx="9404723" cy="905027"/>
          </a:xfrm>
        </p:spPr>
        <p:txBody>
          <a:bodyPr/>
          <a:lstStyle/>
          <a:p>
            <a:r>
              <a:rPr lang="en-US" dirty="0"/>
              <a:t>Type Script</a:t>
            </a:r>
          </a:p>
        </p:txBody>
      </p:sp>
    </p:spTree>
    <p:extLst>
      <p:ext uri="{BB962C8B-B14F-4D97-AF65-F5344CB8AC3E}">
        <p14:creationId xmlns:p14="http://schemas.microsoft.com/office/powerpoint/2010/main" val="206925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B25623-0EAE-4446-B23C-210B5F969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320" y="2998290"/>
            <a:ext cx="2992172" cy="861420"/>
          </a:xfrm>
        </p:spPr>
        <p:txBody>
          <a:bodyPr>
            <a:normAutofit fontScale="92500" lnSpcReduction="10000"/>
          </a:bodyPr>
          <a:lstStyle/>
          <a:p>
            <a:r>
              <a:rPr lang="en-US" sz="6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Oh my!</a:t>
            </a:r>
          </a:p>
        </p:txBody>
      </p:sp>
    </p:spTree>
    <p:extLst>
      <p:ext uri="{BB962C8B-B14F-4D97-AF65-F5344CB8AC3E}">
        <p14:creationId xmlns:p14="http://schemas.microsoft.com/office/powerpoint/2010/main" val="130868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399497-41EB-4D24-9699-B8E257C79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588-F12D-41F4-839D-DA3073B3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E1F9-657B-4EF2-B431-76B14B1CF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33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5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Type Script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Makarevich</dc:creator>
  <cp:lastModifiedBy>Vladimir Makarevich</cp:lastModifiedBy>
  <cp:revision>5</cp:revision>
  <dcterms:created xsi:type="dcterms:W3CDTF">2019-10-10T14:36:02Z</dcterms:created>
  <dcterms:modified xsi:type="dcterms:W3CDTF">2019-12-19T20:53:32Z</dcterms:modified>
</cp:coreProperties>
</file>