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7" r:id="rId2"/>
    <p:sldId id="256" r:id="rId3"/>
    <p:sldId id="280" r:id="rId4"/>
    <p:sldId id="281" r:id="rId5"/>
    <p:sldId id="294" r:id="rId6"/>
    <p:sldId id="295" r:id="rId7"/>
    <p:sldId id="297" r:id="rId8"/>
    <p:sldId id="298" r:id="rId9"/>
    <p:sldId id="299" r:id="rId10"/>
    <p:sldId id="300" r:id="rId11"/>
    <p:sldId id="301" r:id="rId12"/>
    <p:sldId id="283" r:id="rId13"/>
    <p:sldId id="282" r:id="rId14"/>
    <p:sldId id="285" r:id="rId15"/>
    <p:sldId id="286" r:id="rId16"/>
    <p:sldId id="284" r:id="rId17"/>
    <p:sldId id="287" r:id="rId18"/>
    <p:sldId id="288" r:id="rId19"/>
    <p:sldId id="289" r:id="rId20"/>
    <p:sldId id="290" r:id="rId21"/>
    <p:sldId id="291" r:id="rId22"/>
    <p:sldId id="293" r:id="rId23"/>
    <p:sldId id="29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D9EA3D-6ACB-45F1-97C1-AB4E629B1B81}">
          <p14:sldIdLst>
            <p14:sldId id="257"/>
            <p14:sldId id="256"/>
          </p14:sldIdLst>
        </p14:section>
        <p14:section name="Untitled Section" id="{411C4A5F-E7B4-4D31-88E2-3434CB803A71}">
          <p14:sldIdLst>
            <p14:sldId id="280"/>
            <p14:sldId id="281"/>
            <p14:sldId id="294"/>
            <p14:sldId id="295"/>
            <p14:sldId id="297"/>
            <p14:sldId id="298"/>
            <p14:sldId id="299"/>
            <p14:sldId id="300"/>
            <p14:sldId id="301"/>
            <p14:sldId id="283"/>
            <p14:sldId id="282"/>
            <p14:sldId id="285"/>
            <p14:sldId id="286"/>
            <p14:sldId id="284"/>
            <p14:sldId id="287"/>
            <p14:sldId id="288"/>
            <p14:sldId id="289"/>
            <p14:sldId id="290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9995F3C-CABB-4599-A081-9F420B0EF6A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0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90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7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70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15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05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8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0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1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2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0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6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1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9995F3C-CABB-4599-A081-9F420B0EF6A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5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5741"/>
            <a:ext cx="8825658" cy="813055"/>
          </a:xfrm>
        </p:spPr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8C1CF-9260-4DE4-9B15-064017F4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9381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ru-RU" sz="4400" dirty="0"/>
              <a:t>Откуда ноги ростут?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dirty="0"/>
              <a:t>От </a:t>
            </a:r>
            <a:r>
              <a:rPr lang="en-US" dirty="0"/>
              <a:t>… Microsoft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8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ru-RU" sz="4400" dirty="0"/>
              <a:t>Откуда ноги ростут?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dirty="0"/>
              <a:t>От </a:t>
            </a:r>
            <a:r>
              <a:rPr lang="en-US" dirty="0"/>
              <a:t>… Microsoft</a:t>
            </a:r>
          </a:p>
          <a:p>
            <a:r>
              <a:rPr lang="ru-RU" dirty="0"/>
              <a:t>А именно эрик мейер. </a:t>
            </a:r>
          </a:p>
          <a:p>
            <a:r>
              <a:rPr lang="ru-RU" dirty="0"/>
              <a:t>Он же занимался созданием </a:t>
            </a:r>
            <a:r>
              <a:rPr lang="en-US" dirty="0"/>
              <a:t>LINQ.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4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ru-RU" sz="4400" dirty="0"/>
              <a:t>Что такое push и pull модели? 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6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en-US" sz="4400" dirty="0" err="1"/>
              <a:t>IEnumerable</a:t>
            </a:r>
            <a:r>
              <a:rPr lang="en-US" sz="4400" dirty="0"/>
              <a:t> vs </a:t>
            </a:r>
            <a:r>
              <a:rPr lang="en-US" sz="4400" dirty="0" err="1"/>
              <a:t>IObservable</a:t>
            </a:r>
            <a:r>
              <a:rPr lang="ru-RU" sz="4400" dirty="0"/>
              <a:t>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18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ru-RU" sz="4400" dirty="0"/>
              <a:t>Что такое паттерн Итератор?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69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1365573"/>
          </a:xfrm>
        </p:spPr>
        <p:txBody>
          <a:bodyPr/>
          <a:lstStyle/>
          <a:p>
            <a:r>
              <a:rPr lang="ru-RU" sz="4400" dirty="0"/>
              <a:t>Что такое паттерн Наблюдатель?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87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en-US" sz="4400" dirty="0"/>
              <a:t>Rx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en-US" dirty="0"/>
              <a:t>RX Pattern = Observer Pattern + Iterator Pattern</a:t>
            </a:r>
          </a:p>
        </p:txBody>
      </p:sp>
    </p:spTree>
    <p:extLst>
      <p:ext uri="{BB962C8B-B14F-4D97-AF65-F5344CB8AC3E}">
        <p14:creationId xmlns:p14="http://schemas.microsoft.com/office/powerpoint/2010/main" val="1623221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9199778" cy="713639"/>
          </a:xfrm>
        </p:spPr>
        <p:txBody>
          <a:bodyPr/>
          <a:lstStyle/>
          <a:p>
            <a:r>
              <a:rPr lang="ru-RU" sz="4400" dirty="0"/>
              <a:t>Что такое событийная модель?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79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776494"/>
            <a:ext cx="9157445" cy="1983639"/>
          </a:xfrm>
        </p:spPr>
        <p:txBody>
          <a:bodyPr/>
          <a:lstStyle/>
          <a:p>
            <a:r>
              <a:rPr lang="ru-RU" sz="4400" dirty="0"/>
              <a:t>Какие преимущества предоставляет нам Реактивные расширения?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26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9199778" cy="713639"/>
          </a:xfrm>
        </p:spPr>
        <p:txBody>
          <a:bodyPr/>
          <a:lstStyle/>
          <a:p>
            <a:r>
              <a:rPr lang="ru-RU" sz="4400" dirty="0"/>
              <a:t>Что такое </a:t>
            </a:r>
            <a:r>
              <a:rPr lang="en-US" sz="4400" dirty="0"/>
              <a:t>Cold Observable?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6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8381" y="3022472"/>
            <a:ext cx="4378806" cy="813055"/>
          </a:xfrm>
        </p:spPr>
        <p:txBody>
          <a:bodyPr/>
          <a:lstStyle/>
          <a:p>
            <a:r>
              <a:rPr lang="en-US" sz="6600" dirty="0" err="1"/>
              <a:t>Reactive</a:t>
            </a:r>
            <a:r>
              <a:rPr lang="en-US" sz="6600" dirty="0" err="1">
                <a:solidFill>
                  <a:srgbClr val="B01513"/>
                </a:solidFill>
              </a:rPr>
              <a:t>X</a:t>
            </a:r>
            <a:endParaRPr lang="en-US" sz="6600" dirty="0">
              <a:solidFill>
                <a:srgbClr val="B01513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75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9199778" cy="713639"/>
          </a:xfrm>
        </p:spPr>
        <p:txBody>
          <a:bodyPr/>
          <a:lstStyle/>
          <a:p>
            <a:r>
              <a:rPr lang="ru-RU" sz="4400" dirty="0"/>
              <a:t>Что такое </a:t>
            </a:r>
            <a:r>
              <a:rPr lang="en-US" sz="4400" dirty="0"/>
              <a:t>Hot Observable?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65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9199778" cy="713639"/>
          </a:xfrm>
        </p:spPr>
        <p:txBody>
          <a:bodyPr/>
          <a:lstStyle/>
          <a:p>
            <a:r>
              <a:rPr lang="ru-RU" sz="4400" dirty="0"/>
              <a:t>Что такое акторная модель?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9199778" cy="713639"/>
          </a:xfrm>
        </p:spPr>
        <p:txBody>
          <a:bodyPr/>
          <a:lstStyle/>
          <a:p>
            <a:r>
              <a:rPr lang="ru-RU" sz="4400" dirty="0"/>
              <a:t>Что такое событийная модель?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61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9199778" cy="713639"/>
          </a:xfrm>
        </p:spPr>
        <p:txBody>
          <a:bodyPr/>
          <a:lstStyle/>
          <a:p>
            <a:r>
              <a:rPr lang="ru-RU" sz="4400" dirty="0"/>
              <a:t>Хайп?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dirty="0"/>
              <a:t>Почему последнее время Реативные расширения становятся столь популярны?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ru-RU" sz="4400" dirty="0"/>
              <a:t>Что такое </a:t>
            </a:r>
            <a:r>
              <a:rPr lang="en-US" sz="4400" dirty="0"/>
              <a:t>Reactive </a:t>
            </a:r>
            <a:r>
              <a:rPr lang="en-US" sz="4400" dirty="0" err="1"/>
              <a:t>Extentions</a:t>
            </a:r>
            <a:r>
              <a:rPr lang="ru-RU" sz="4400" dirty="0"/>
              <a:t>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1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1314773"/>
          </a:xfrm>
        </p:spPr>
        <p:txBody>
          <a:bodyPr/>
          <a:lstStyle/>
          <a:p>
            <a:r>
              <a:rPr lang="ru-RU" sz="4400" dirty="0"/>
              <a:t>Какие причины возникновения этой библиотеки?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9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ru-RU" sz="4400" dirty="0"/>
              <a:t>Что нового?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0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ru-RU" sz="4400" dirty="0"/>
              <a:t>Что нового?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>
            <a:normAutofit/>
          </a:bodyPr>
          <a:lstStyle/>
          <a:p>
            <a:r>
              <a:rPr lang="ru-RU" sz="2400" dirty="0"/>
              <a:t>Ничего</a:t>
            </a:r>
            <a:r>
              <a:rPr lang="en-US" sz="240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63935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ru-RU" sz="4400" dirty="0"/>
              <a:t>Что нового?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sz="2400" dirty="0"/>
              <a:t>Ничего</a:t>
            </a:r>
            <a:r>
              <a:rPr lang="en-US" sz="2400" dirty="0"/>
              <a:t> …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За всем что меняется можно наблюдать и реагировать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Observable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Event == Observable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Async == Observable</a:t>
            </a:r>
          </a:p>
        </p:txBody>
      </p:sp>
    </p:spTree>
    <p:extLst>
      <p:ext uri="{BB962C8B-B14F-4D97-AF65-F5344CB8AC3E}">
        <p14:creationId xmlns:p14="http://schemas.microsoft.com/office/powerpoint/2010/main" val="46814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ru-RU" sz="4400" dirty="0"/>
              <a:t>Откуда ноги ростут?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0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ru-RU" sz="4400" dirty="0"/>
              <a:t>Откуда ноги ростут?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dirty="0"/>
              <a:t>От 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30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276</TotalTime>
  <Words>151</Words>
  <Application>Microsoft Office PowerPoint</Application>
  <PresentationFormat>Widescreen</PresentationFormat>
  <Paragraphs>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 Boardroom</vt:lpstr>
      <vt:lpstr>xxxx</vt:lpstr>
      <vt:lpstr>ReactiveX</vt:lpstr>
      <vt:lpstr>Что такое Reactive Extentions?</vt:lpstr>
      <vt:lpstr>Какие причины возникновения этой библиотеки?</vt:lpstr>
      <vt:lpstr>Что нового?</vt:lpstr>
      <vt:lpstr>Что нового?</vt:lpstr>
      <vt:lpstr>Что нового?</vt:lpstr>
      <vt:lpstr>Откуда ноги ростут?</vt:lpstr>
      <vt:lpstr>Откуда ноги ростут?</vt:lpstr>
      <vt:lpstr>Откуда ноги ростут?</vt:lpstr>
      <vt:lpstr>Откуда ноги ростут?</vt:lpstr>
      <vt:lpstr>Что такое push и pull модели? </vt:lpstr>
      <vt:lpstr>IEnumerable vs IObservable?</vt:lpstr>
      <vt:lpstr>Что такое паттерн Итератор?</vt:lpstr>
      <vt:lpstr>Что такое паттерн Наблюдатель?</vt:lpstr>
      <vt:lpstr>Rx Pattern</vt:lpstr>
      <vt:lpstr>Что такое событийная модель?</vt:lpstr>
      <vt:lpstr>Какие преимущества предоставляет нам Реактивные расширения?</vt:lpstr>
      <vt:lpstr>Что такое Cold Observable?</vt:lpstr>
      <vt:lpstr>Что такое Hot Observable?</vt:lpstr>
      <vt:lpstr>Что такое акторная модель?</vt:lpstr>
      <vt:lpstr>Что такое событийная модель?</vt:lpstr>
      <vt:lpstr>Хайп?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Makarevich</dc:creator>
  <cp:lastModifiedBy>Vladimir Makarevich</cp:lastModifiedBy>
  <cp:revision>10</cp:revision>
  <dcterms:created xsi:type="dcterms:W3CDTF">2019-10-06T18:26:50Z</dcterms:created>
  <dcterms:modified xsi:type="dcterms:W3CDTF">2019-10-31T00:40:07Z</dcterms:modified>
</cp:coreProperties>
</file>