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1777-17DF-4456-ADDF-3B0766A58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78DB8-1C4E-42B6-AF92-586589AA8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76BA-F455-4C38-AAF7-1D80C196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C00B-32E3-4474-BCC8-00E47228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0324E-9050-4ACE-8C6D-54E76BED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9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728F-7672-46E4-B2BD-C4185DA6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A9B39-7800-4938-8925-CB1B3242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434E1-3E08-4292-B798-71740045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824F1-00A1-4D39-AEA2-5E94999E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0F73D-6B14-4375-9782-4B9A0A02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5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31597-3B24-4E6D-87F8-60AEE56E3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ADDB2-5619-4166-8250-5DA14681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B93C-A899-4627-818E-C345DDA0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C012F-0AE2-4A86-B736-E05A648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7955F-CACD-4BAE-A8E0-88580FA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177F-DE11-4D54-9439-CB41A706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57C3-9C67-4E2C-AFFE-FE935B23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A55C2-BE98-4E30-8584-733E1919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686E-DDB7-4BAB-B0D7-F308D139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76E53-CB91-4438-B7A5-AD69929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8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B6B8-D075-4099-ABB3-26827AB9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CA560-F4FF-45CD-8D21-2C46E8749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C82AF-E70B-4F14-8DA4-6376EDF4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4B6C-1E11-48A6-B6D9-DCA695C9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EF36-8C43-4E33-9200-DC42B35E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2C94-8457-450F-9680-67518433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7793-BA88-40FE-9F5A-F162ED24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6741A-94E5-4B3E-BF65-F3E91F2EE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80EEE-8F94-498A-A6EB-50CC2B7F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9B8A0-6E64-4E8D-8461-700EE8F1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82542-2643-43FF-A18B-2D3D0571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0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2578-0DEB-472D-AE12-13BD42E5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776B9-2FB6-4051-B5D6-4FC09FAF3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CE5C3-925E-4AEB-A0BA-EFB575458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237B7-1896-4258-8704-CD7C5DD00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B3210-A7B1-422F-9340-01B42EA9A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1081A-D837-47FA-8AAF-1631A807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537E3-60B0-4C27-9E1F-E45116CE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CAED7-334D-4DC3-A5F4-B414B0ED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6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1208-BA8D-41CC-BD61-DA7D660D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082CD-FD81-4DA0-BDF6-086BB499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00428-28B4-4DBA-89FC-602CF23B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8B2D4-839A-4D38-9D0A-8B3FC816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5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F227A-9669-4A81-B989-85650AEA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80444-2F35-40D7-8350-97522F79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AC1C-1332-472E-B9A5-A098D7DC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2A34-2281-44BF-8A47-DE3AF9DB9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BB98-76C6-4BE6-8FA3-05F7A0361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10C06-5762-4F49-952D-B55CAB3A9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AE158-B05E-48DA-B3E2-226E6462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DF3F4-D0DA-4107-ABDF-F92EADAC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69FDD-B389-4387-AD7E-45C60A4A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7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F892-24A9-4543-A433-E18B7CB7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6AF6A-4BBE-4ABE-A971-E18BEBACE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D4F90-9A21-48BB-89B5-E1FE7A80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91029-0620-46A6-8789-00DBBD96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BD1CA-AEBC-4452-9BA0-24D9F40A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4EEB5-3672-4C02-AF1A-F34D84CE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9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35751-40E6-41AD-9626-86B40F64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DFA50-AC26-41E7-A712-FE88AD5A0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55EB4-652C-4BD9-8EEE-A3AC56801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FB81-9337-4F75-AD11-0F8EA5C2433C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76CBB-FD48-4411-9CBE-9422FFEAE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4BB1-0628-4727-8E67-792B51CCF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5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Тема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ED031-0362-4145-870E-E563FDE5A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2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Почему это важно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ED031-0362-4145-870E-E563FDE5A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7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Основные понятия и принципы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ED031-0362-4145-870E-E563FDE5A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7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ED031-0362-4145-870E-E563FDE5A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4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FBB4081-D710-4CB2-BC87-7DB7CD16AC71}"/>
              </a:ext>
            </a:extLst>
          </p:cNvPr>
          <p:cNvSpPr/>
          <p:nvPr/>
        </p:nvSpPr>
        <p:spPr>
          <a:xfrm>
            <a:off x="2490952" y="299545"/>
            <a:ext cx="6789682" cy="62589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3E1C1-E1CE-45C1-A33C-02672AB11165}"/>
              </a:ext>
            </a:extLst>
          </p:cNvPr>
          <p:cNvSpPr txBox="1"/>
          <p:nvPr/>
        </p:nvSpPr>
        <p:spPr>
          <a:xfrm>
            <a:off x="3589506" y="5165387"/>
            <a:ext cx="436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Fundamental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0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FBB4081-D710-4CB2-BC87-7DB7CD16AC71}"/>
              </a:ext>
            </a:extLst>
          </p:cNvPr>
          <p:cNvSpPr/>
          <p:nvPr/>
        </p:nvSpPr>
        <p:spPr>
          <a:xfrm>
            <a:off x="2490952" y="299545"/>
            <a:ext cx="6789682" cy="62589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F0CAE-6A58-442E-A4ED-2CDCFAA23348}"/>
              </a:ext>
            </a:extLst>
          </p:cNvPr>
          <p:cNvSpPr txBox="1"/>
          <p:nvPr/>
        </p:nvSpPr>
        <p:spPr>
          <a:xfrm>
            <a:off x="3589506" y="5165387"/>
            <a:ext cx="436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Fundamental Skills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AE221-19B3-4D0F-B207-867BA604E404}"/>
              </a:ext>
            </a:extLst>
          </p:cNvPr>
          <p:cNvSpPr txBox="1"/>
          <p:nvPr/>
        </p:nvSpPr>
        <p:spPr>
          <a:xfrm>
            <a:off x="3589506" y="4796055"/>
            <a:ext cx="436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Personal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6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FBB4081-D710-4CB2-BC87-7DB7CD16AC71}"/>
              </a:ext>
            </a:extLst>
          </p:cNvPr>
          <p:cNvSpPr/>
          <p:nvPr/>
        </p:nvSpPr>
        <p:spPr>
          <a:xfrm>
            <a:off x="2490952" y="299545"/>
            <a:ext cx="6789682" cy="62589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F0CAE-6A58-442E-A4ED-2CDCFAA23348}"/>
              </a:ext>
            </a:extLst>
          </p:cNvPr>
          <p:cNvSpPr txBox="1"/>
          <p:nvPr/>
        </p:nvSpPr>
        <p:spPr>
          <a:xfrm>
            <a:off x="3589506" y="5165387"/>
            <a:ext cx="436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Fundamental Skills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AE221-19B3-4D0F-B207-867BA604E404}"/>
              </a:ext>
            </a:extLst>
          </p:cNvPr>
          <p:cNvSpPr txBox="1"/>
          <p:nvPr/>
        </p:nvSpPr>
        <p:spPr>
          <a:xfrm>
            <a:off x="3589506" y="4796055"/>
            <a:ext cx="436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Personal Skills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62DCD-1075-4DF0-AD86-2E881FE4BB42}"/>
              </a:ext>
            </a:extLst>
          </p:cNvPr>
          <p:cNvSpPr txBox="1"/>
          <p:nvPr/>
        </p:nvSpPr>
        <p:spPr>
          <a:xfrm>
            <a:off x="3589506" y="4426723"/>
            <a:ext cx="436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Soft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1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FBB4081-D710-4CB2-BC87-7DB7CD16AC71}"/>
              </a:ext>
            </a:extLst>
          </p:cNvPr>
          <p:cNvSpPr/>
          <p:nvPr/>
        </p:nvSpPr>
        <p:spPr>
          <a:xfrm>
            <a:off x="2490952" y="299545"/>
            <a:ext cx="6789682" cy="62589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F0CAE-6A58-442E-A4ED-2CDCFAA23348}"/>
              </a:ext>
            </a:extLst>
          </p:cNvPr>
          <p:cNvSpPr txBox="1"/>
          <p:nvPr/>
        </p:nvSpPr>
        <p:spPr>
          <a:xfrm>
            <a:off x="3589506" y="5165387"/>
            <a:ext cx="436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Fundamental Skills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AE221-19B3-4D0F-B207-867BA604E404}"/>
              </a:ext>
            </a:extLst>
          </p:cNvPr>
          <p:cNvSpPr txBox="1"/>
          <p:nvPr/>
        </p:nvSpPr>
        <p:spPr>
          <a:xfrm>
            <a:off x="3589506" y="4796055"/>
            <a:ext cx="436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Personal Skills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62DCD-1075-4DF0-AD86-2E881FE4BB42}"/>
              </a:ext>
            </a:extLst>
          </p:cNvPr>
          <p:cNvSpPr txBox="1"/>
          <p:nvPr/>
        </p:nvSpPr>
        <p:spPr>
          <a:xfrm>
            <a:off x="3589506" y="4426723"/>
            <a:ext cx="436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Soft Skills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EDD8A-1033-4B6E-8CC4-D220320C01F7}"/>
              </a:ext>
            </a:extLst>
          </p:cNvPr>
          <p:cNvSpPr txBox="1"/>
          <p:nvPr/>
        </p:nvSpPr>
        <p:spPr>
          <a:xfrm>
            <a:off x="3589506" y="4057391"/>
            <a:ext cx="436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Proffesional Core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FBB4081-D710-4CB2-BC87-7DB7CD16AC71}"/>
              </a:ext>
            </a:extLst>
          </p:cNvPr>
          <p:cNvSpPr/>
          <p:nvPr/>
        </p:nvSpPr>
        <p:spPr>
          <a:xfrm>
            <a:off x="2490952" y="299545"/>
            <a:ext cx="6789682" cy="62589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F0CAE-6A58-442E-A4ED-2CDCFAA23348}"/>
              </a:ext>
            </a:extLst>
          </p:cNvPr>
          <p:cNvSpPr txBox="1"/>
          <p:nvPr/>
        </p:nvSpPr>
        <p:spPr>
          <a:xfrm>
            <a:off x="3589506" y="5165387"/>
            <a:ext cx="436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Fundamental Skills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AE221-19B3-4D0F-B207-867BA604E404}"/>
              </a:ext>
            </a:extLst>
          </p:cNvPr>
          <p:cNvSpPr txBox="1"/>
          <p:nvPr/>
        </p:nvSpPr>
        <p:spPr>
          <a:xfrm>
            <a:off x="3589506" y="4796055"/>
            <a:ext cx="436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Personal Skills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62DCD-1075-4DF0-AD86-2E881FE4BB42}"/>
              </a:ext>
            </a:extLst>
          </p:cNvPr>
          <p:cNvSpPr txBox="1"/>
          <p:nvPr/>
        </p:nvSpPr>
        <p:spPr>
          <a:xfrm>
            <a:off x="3589506" y="4426723"/>
            <a:ext cx="436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Soft Skills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EDD8A-1033-4B6E-8CC4-D220320C01F7}"/>
              </a:ext>
            </a:extLst>
          </p:cNvPr>
          <p:cNvSpPr txBox="1"/>
          <p:nvPr/>
        </p:nvSpPr>
        <p:spPr>
          <a:xfrm>
            <a:off x="3589506" y="4057391"/>
            <a:ext cx="436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Proffesional Core Skills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75256A-B769-4F7D-9CC2-C471F1A5F516}"/>
              </a:ext>
            </a:extLst>
          </p:cNvPr>
          <p:cNvSpPr txBox="1"/>
          <p:nvPr/>
        </p:nvSpPr>
        <p:spPr>
          <a:xfrm>
            <a:off x="3589506" y="3688697"/>
            <a:ext cx="436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Use Proffesional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8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43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Тема </vt:lpstr>
      <vt:lpstr>Почему это важно</vt:lpstr>
      <vt:lpstr>Основные понятия и принципы</vt:lpstr>
      <vt:lpstr>Основные понятия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Makarevich</dc:creator>
  <cp:lastModifiedBy>Vladimir Makarevich</cp:lastModifiedBy>
  <cp:revision>4</cp:revision>
  <dcterms:created xsi:type="dcterms:W3CDTF">2019-10-06T18:34:16Z</dcterms:created>
  <dcterms:modified xsi:type="dcterms:W3CDTF">2020-07-07T18:44:26Z</dcterms:modified>
</cp:coreProperties>
</file>