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7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1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9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4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3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0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6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4E9569-6C55-49A7-BE37-BF28754E3C1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37B9-0AD1-445E-A5A9-2AF50CF9D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3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2649-704B-4D62-8682-BC3A5D14D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28C2-97C7-4F6C-9A81-0FEACC444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10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2</cp:revision>
  <dcterms:created xsi:type="dcterms:W3CDTF">2019-10-06T18:29:55Z</dcterms:created>
  <dcterms:modified xsi:type="dcterms:W3CDTF">2019-11-11T09:19:53Z</dcterms:modified>
</cp:coreProperties>
</file>