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2" r:id="rId3"/>
    <p:sldId id="329" r:id="rId4"/>
    <p:sldId id="323" r:id="rId5"/>
    <p:sldId id="324" r:id="rId6"/>
    <p:sldId id="325" r:id="rId7"/>
    <p:sldId id="326" r:id="rId8"/>
    <p:sldId id="327" r:id="rId9"/>
    <p:sldId id="328" r:id="rId10"/>
    <p:sldId id="308" r:id="rId11"/>
    <p:sldId id="331" r:id="rId12"/>
    <p:sldId id="286" r:id="rId13"/>
    <p:sldId id="330" r:id="rId14"/>
    <p:sldId id="257" r:id="rId15"/>
    <p:sldId id="309" r:id="rId16"/>
    <p:sldId id="310" r:id="rId17"/>
    <p:sldId id="302" r:id="rId18"/>
    <p:sldId id="311" r:id="rId19"/>
    <p:sldId id="258" r:id="rId20"/>
    <p:sldId id="303" r:id="rId21"/>
    <p:sldId id="307" r:id="rId22"/>
    <p:sldId id="259" r:id="rId23"/>
    <p:sldId id="269" r:id="rId24"/>
    <p:sldId id="260" r:id="rId25"/>
    <p:sldId id="261" r:id="rId26"/>
    <p:sldId id="262" r:id="rId27"/>
    <p:sldId id="263" r:id="rId28"/>
    <p:sldId id="264" r:id="rId29"/>
    <p:sldId id="270" r:id="rId30"/>
    <p:sldId id="317" r:id="rId31"/>
    <p:sldId id="265" r:id="rId32"/>
    <p:sldId id="321" r:id="rId33"/>
    <p:sldId id="266" r:id="rId34"/>
    <p:sldId id="267" r:id="rId35"/>
    <p:sldId id="313" r:id="rId36"/>
    <p:sldId id="314" r:id="rId37"/>
    <p:sldId id="315" r:id="rId38"/>
    <p:sldId id="316" r:id="rId39"/>
    <p:sldId id="318" r:id="rId40"/>
    <p:sldId id="287" r:id="rId41"/>
    <p:sldId id="288" r:id="rId42"/>
    <p:sldId id="289" r:id="rId43"/>
    <p:sldId id="268" r:id="rId44"/>
    <p:sldId id="298" r:id="rId45"/>
    <p:sldId id="299" r:id="rId46"/>
    <p:sldId id="301" r:id="rId47"/>
    <p:sldId id="319" r:id="rId48"/>
    <p:sldId id="290" r:id="rId49"/>
    <p:sldId id="320" r:id="rId50"/>
    <p:sldId id="294" r:id="rId51"/>
    <p:sldId id="291" r:id="rId52"/>
    <p:sldId id="292" r:id="rId53"/>
    <p:sldId id="293" r:id="rId54"/>
    <p:sldId id="271" r:id="rId55"/>
    <p:sldId id="272" r:id="rId56"/>
    <p:sldId id="297" r:id="rId57"/>
    <p:sldId id="274" r:id="rId58"/>
    <p:sldId id="275" r:id="rId59"/>
    <p:sldId id="300" r:id="rId60"/>
    <p:sldId id="304" r:id="rId61"/>
    <p:sldId id="276" r:id="rId62"/>
    <p:sldId id="277" r:id="rId63"/>
    <p:sldId id="306" r:id="rId64"/>
    <p:sldId id="305" r:id="rId65"/>
    <p:sldId id="284" r:id="rId66"/>
    <p:sldId id="278" r:id="rId67"/>
    <p:sldId id="279" r:id="rId68"/>
    <p:sldId id="280" r:id="rId69"/>
    <p:sldId id="281" r:id="rId70"/>
    <p:sldId id="282" r:id="rId71"/>
    <p:sldId id="283" r:id="rId72"/>
    <p:sldId id="296" r:id="rId73"/>
    <p:sldId id="285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BF9A-9843-427C-A0E1-F17C2FCE7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Сила Воли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4475-14B8-49FB-9EAE-33902D2B3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3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Тормоз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Умение тормозить важнейший навык у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100684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Тормоз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Умение тормозить важнейший навык у человека.</a:t>
            </a:r>
          </a:p>
          <a:p>
            <a:r>
              <a:rPr lang="ru-RU" dirty="0"/>
              <a:t>Умение противостоять своим влечениям и импульсам.</a:t>
            </a:r>
          </a:p>
        </p:txBody>
      </p:sp>
    </p:spTree>
    <p:extLst>
      <p:ext uri="{BB962C8B-B14F-4D97-AF65-F5344CB8AC3E}">
        <p14:creationId xmlns:p14="http://schemas.microsoft.com/office/powerpoint/2010/main" val="86021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находится наш тормоз?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9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13 сентября 1848 года.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3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13 сентября 1848 года.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36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13 сентября 1848 года.</a:t>
            </a:r>
          </a:p>
          <a:p>
            <a:r>
              <a:rPr lang="ru-RU" dirty="0"/>
              <a:t>Было</a:t>
            </a:r>
          </a:p>
          <a:p>
            <a:r>
              <a:rPr lang="ru-RU" dirty="0"/>
              <a:t>Стало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60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4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1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47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4938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</a:t>
            </a:r>
            <a:r>
              <a:rPr lang="en-US" dirty="0"/>
              <a:t>.</a:t>
            </a:r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  <a:p>
            <a:r>
              <a:rPr lang="ru-RU" dirty="0"/>
              <a:t>Корковые структуры (информация которую мы скопили)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167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2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BEE0A6-ED89-4DE8-81F2-1BF03251651E}"/>
              </a:ext>
            </a:extLst>
          </p:cNvPr>
          <p:cNvSpPr txBox="1">
            <a:spLocks/>
          </p:cNvSpPr>
          <p:nvPr/>
        </p:nvSpPr>
        <p:spPr>
          <a:xfrm>
            <a:off x="1154954" y="3816990"/>
            <a:ext cx="9549397" cy="220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b="1" dirty="0"/>
              <a:t>Сила воли. Как развить и укрепить.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264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3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95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Не поддавайтесь самообману.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37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Не поддавайтесь самообману.</a:t>
            </a:r>
          </a:p>
          <a:p>
            <a:r>
              <a:rPr lang="ru-RU" dirty="0"/>
              <a:t>Система подкрепления.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4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Не поддавайтесь самообману.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Важно иметь действительно работающие стратегии снятия стресса.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8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Не поддавайтесь самообману.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Важно иметь действительно работающие стратегии снятия стресса.</a:t>
            </a:r>
          </a:p>
          <a:p>
            <a:r>
              <a:rPr lang="ru-RU" dirty="0"/>
              <a:t>Не подавляйте нежелательные мысли.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9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Не поддавайтесь самообману.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Важно иметь действительно работающие стратегии снятия стресса.</a:t>
            </a:r>
          </a:p>
          <a:p>
            <a:r>
              <a:rPr lang="ru-RU" dirty="0"/>
              <a:t>Не подавляйте нежелательные мысли.</a:t>
            </a:r>
          </a:p>
          <a:p>
            <a:r>
              <a:rPr lang="ru-RU" dirty="0"/>
              <a:t>Сжигайте мосты. 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5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935286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книги 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902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16990"/>
            <a:ext cx="9549397" cy="22028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Конец первой части.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4235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16990"/>
            <a:ext cx="9549397" cy="22028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Сила воли не работает. Пусть твое окружение работает вместо нее.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5833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165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  <a:p>
            <a:r>
              <a:rPr lang="ru-RU" dirty="0"/>
              <a:t>Ваша среда формирует вас.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533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  <a:p>
            <a:r>
              <a:rPr lang="ru-RU" dirty="0"/>
              <a:t>Ваша среда формирует вас.</a:t>
            </a:r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533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  <a:p>
            <a:r>
              <a:rPr lang="ru-RU" dirty="0"/>
              <a:t>Ваша среда формирует вас.</a:t>
            </a:r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586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705021"/>
          </a:xfrm>
        </p:spPr>
        <p:txBody>
          <a:bodyPr>
            <a:normAutofit/>
          </a:bodyPr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  <a:p>
            <a:r>
              <a:rPr lang="ru-RU" dirty="0"/>
              <a:t>Ваша среда формирует вас.</a:t>
            </a:r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  <a:endParaRPr lang="ru-RU" dirty="0"/>
          </a:p>
          <a:p>
            <a:endParaRPr lang="en-US" dirty="0"/>
          </a:p>
          <a:p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514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560699"/>
          </a:xfrm>
        </p:spPr>
        <p:txBody>
          <a:bodyPr>
            <a:normAutofit/>
          </a:bodyPr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  <a:p>
            <a:r>
              <a:rPr lang="ru-RU" dirty="0"/>
              <a:t>Ваша среда формирует вас.</a:t>
            </a:r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  <a:endParaRPr lang="ru-RU" dirty="0"/>
          </a:p>
          <a:p>
            <a:endParaRPr lang="en-US" dirty="0"/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354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по книге 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39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15071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139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6140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Среда и контекст нашей жизни – это просто неотъемлимая часть работы над собой. Поэтому книга </a:t>
            </a:r>
            <a:r>
              <a:rPr lang="ru-RU" b="1" dirty="0"/>
              <a:t>Бенжамина Харди </a:t>
            </a:r>
            <a:r>
              <a:rPr lang="ru-RU" dirty="0"/>
              <a:t>делает лишь акцент на важности окружающей нас среды, но не опровергает отсутствия Силы Воли.</a:t>
            </a:r>
          </a:p>
        </p:txBody>
      </p:sp>
    </p:spTree>
    <p:extLst>
      <p:ext uri="{BB962C8B-B14F-4D97-AF65-F5344CB8AC3E}">
        <p14:creationId xmlns:p14="http://schemas.microsoft.com/office/powerpoint/2010/main" val="3424737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Стресс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831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Стресс. Вреден ли Стресс?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776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Стресс. Полезен ли Стресс?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119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Стресс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22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по Стрессу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5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674378"/>
            <a:ext cx="8761412" cy="2345422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Конец второй части.</a:t>
            </a:r>
          </a:p>
        </p:txBody>
      </p:sp>
    </p:spTree>
    <p:extLst>
      <p:ext uri="{BB962C8B-B14F-4D97-AF65-F5344CB8AC3E}">
        <p14:creationId xmlns:p14="http://schemas.microsoft.com/office/powerpoint/2010/main" val="653422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1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65034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77904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5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9239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558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30241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391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12795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  <a:p>
            <a:r>
              <a:rPr lang="ru-RU" dirty="0"/>
              <a:t>Найди ту конфигурацию которая будет работать именно для тебя. Пойми что нету той </a:t>
            </a:r>
            <a:r>
              <a:rPr lang="en-US" i="1" dirty="0"/>
              <a:t>silver bullet</a:t>
            </a:r>
            <a:r>
              <a:rPr lang="en-US" dirty="0"/>
              <a:t> </a:t>
            </a:r>
            <a:r>
              <a:rPr lang="ru-RU" dirty="0"/>
              <a:t>которую все пытаются найти.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73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Охотники за головами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94388" cy="3416300"/>
          </a:xfrm>
        </p:spPr>
        <p:txBody>
          <a:bodyPr/>
          <a:lstStyle/>
          <a:p>
            <a:endParaRPr lang="ru-RU" dirty="0">
              <a:latin typeface="Century Gothic (Body)"/>
            </a:endParaRPr>
          </a:p>
          <a:p>
            <a:r>
              <a:rPr lang="ru-RU" sz="1800" dirty="0">
                <a:effectLst/>
                <a:latin typeface="Century Gothic (Body)"/>
              </a:rPr>
              <a:t>Жак Фреско (футуролог): </a:t>
            </a:r>
          </a:p>
          <a:p>
            <a:pPr marL="0" indent="0">
              <a:buNone/>
            </a:pPr>
            <a:r>
              <a:rPr lang="ru-RU" dirty="0">
                <a:latin typeface="Century Gothic (Body)"/>
              </a:rPr>
              <a:t>«</a:t>
            </a:r>
            <a:r>
              <a:rPr lang="ru-RU" sz="1800" dirty="0">
                <a:effectLst/>
                <a:latin typeface="Century Gothic (Body)"/>
              </a:rPr>
              <a:t>Если бы вы родились в племени охотников за головами, вы были бы охотниками за головами. И если бы я спросил вас: "Тебя не смещает, что в твоем доме 5 завяленных человеческих голов?", вы бы ответили: "Да, смущает ... У меня всего пять, а у моего брата - двадцать!»</a:t>
            </a:r>
            <a:endParaRPr lang="ru-RU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32671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657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</a:t>
            </a:r>
          </a:p>
        </p:txBody>
      </p:sp>
    </p:spTree>
    <p:extLst>
      <p:ext uri="{BB962C8B-B14F-4D97-AF65-F5344CB8AC3E}">
        <p14:creationId xmlns:p14="http://schemas.microsoft.com/office/powerpoint/2010/main" val="7470028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(Стэнфорд).</a:t>
            </a:r>
          </a:p>
          <a:p>
            <a:endParaRPr lang="ru-RU" dirty="0"/>
          </a:p>
          <a:p>
            <a:r>
              <a:rPr lang="ru-RU" dirty="0"/>
              <a:t>Эксперимент Стэнли Милгрэма.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1655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(Стэнфорд).</a:t>
            </a:r>
          </a:p>
          <a:p>
            <a:endParaRPr lang="ru-RU" dirty="0"/>
          </a:p>
          <a:p>
            <a:r>
              <a:rPr lang="ru-RU" dirty="0"/>
              <a:t>Эксперимент Стэнли Милгрэма.</a:t>
            </a:r>
          </a:p>
          <a:p>
            <a:endParaRPr lang="ru-RU" dirty="0"/>
          </a:p>
          <a:p>
            <a:r>
              <a:rPr lang="ru-RU" dirty="0"/>
              <a:t>Зефировый тесты.</a:t>
            </a:r>
          </a:p>
        </p:txBody>
      </p:sp>
    </p:spTree>
    <p:extLst>
      <p:ext uri="{BB962C8B-B14F-4D97-AF65-F5344CB8AC3E}">
        <p14:creationId xmlns:p14="http://schemas.microsoft.com/office/powerpoint/2010/main" val="20840165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(Стэнфорд).</a:t>
            </a:r>
          </a:p>
          <a:p>
            <a:endParaRPr lang="ru-RU" dirty="0"/>
          </a:p>
          <a:p>
            <a:r>
              <a:rPr lang="ru-RU" dirty="0"/>
              <a:t>Эксперимент Стэнли Милгрэма.</a:t>
            </a:r>
          </a:p>
          <a:p>
            <a:endParaRPr lang="ru-RU" dirty="0"/>
          </a:p>
          <a:p>
            <a:r>
              <a:rPr lang="ru-RU" dirty="0"/>
              <a:t>Зефировый тесты.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Мышиный рай.</a:t>
            </a:r>
          </a:p>
          <a:p>
            <a:endParaRPr lang="ru-RU" dirty="0"/>
          </a:p>
          <a:p>
            <a:r>
              <a:rPr lang="ru-RU" dirty="0"/>
              <a:t>Мыши и дофамин.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98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46783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099304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(Стэнфорд).</a:t>
            </a:r>
          </a:p>
          <a:p>
            <a:endParaRPr lang="ru-RU" dirty="0"/>
          </a:p>
          <a:p>
            <a:r>
              <a:rPr lang="ru-RU" dirty="0"/>
              <a:t>Эксперимент Стэнли Милгрэма.</a:t>
            </a:r>
          </a:p>
          <a:p>
            <a:endParaRPr lang="ru-RU" dirty="0"/>
          </a:p>
          <a:p>
            <a:r>
              <a:rPr lang="ru-RU" dirty="0"/>
              <a:t>Зефировый тесты.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Мышиный рай.</a:t>
            </a:r>
          </a:p>
          <a:p>
            <a:endParaRPr lang="ru-RU" dirty="0"/>
          </a:p>
          <a:p>
            <a:r>
              <a:rPr lang="ru-RU" dirty="0"/>
              <a:t>Мыши и дофамин.</a:t>
            </a:r>
          </a:p>
          <a:p>
            <a:endParaRPr lang="ru-RU" dirty="0"/>
          </a:p>
          <a:p>
            <a:r>
              <a:rPr lang="ru-RU" dirty="0"/>
              <a:t>Зеркальные нейроны. Эксперимент есть?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6523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08602"/>
            <a:ext cx="8761412" cy="1468073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/>
              <a:t>Не важно что человек о себе думает, не важно, каковы его личностные установки и мировозрение, поведение человека определяется ситуацией, в которой он оказался.</a:t>
            </a:r>
          </a:p>
        </p:txBody>
      </p:sp>
    </p:spTree>
    <p:extLst>
      <p:ext uri="{BB962C8B-B14F-4D97-AF65-F5344CB8AC3E}">
        <p14:creationId xmlns:p14="http://schemas.microsoft.com/office/powerpoint/2010/main" val="27835214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зачем нам всё это?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Какую проблему мы вообще пытаемся решить?</a:t>
            </a:r>
          </a:p>
        </p:txBody>
      </p:sp>
    </p:spTree>
    <p:extLst>
      <p:ext uri="{BB962C8B-B14F-4D97-AF65-F5344CB8AC3E}">
        <p14:creationId xmlns:p14="http://schemas.microsoft.com/office/powerpoint/2010/main" val="3377453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Нету важного.</a:t>
            </a:r>
          </a:p>
          <a:p>
            <a:r>
              <a:rPr lang="ru-RU" dirty="0"/>
              <a:t>Нету потребного будущего.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4387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8100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9824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5505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195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0299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02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94975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863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1188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 </a:t>
            </a:r>
            <a:r>
              <a:rPr lang="ru-RU" i="1" dirty="0"/>
              <a:t>(</a:t>
            </a:r>
            <a:r>
              <a:rPr lang="en-US" i="1" dirty="0"/>
              <a:t>classic</a:t>
            </a:r>
            <a:r>
              <a:rPr lang="ru-RU" i="1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816990"/>
            <a:ext cx="8761412" cy="2202809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/>
              <a:t>Терпение и труд – все перетрут.</a:t>
            </a:r>
          </a:p>
        </p:txBody>
      </p:sp>
    </p:spTree>
    <p:extLst>
      <p:ext uri="{BB962C8B-B14F-4D97-AF65-F5344CB8AC3E}">
        <p14:creationId xmlns:p14="http://schemas.microsoft.com/office/powerpoint/2010/main" val="31361207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70183" cy="4183194"/>
          </a:xfrm>
        </p:spPr>
        <p:txBody>
          <a:bodyPr>
            <a:normAutofit fontScale="92500"/>
          </a:bodyPr>
          <a:lstStyle/>
          <a:p>
            <a:r>
              <a:rPr lang="ru-RU" dirty="0"/>
              <a:t>Келли Макгонигал. Сила воли. Как развить и укрепить.</a:t>
            </a:r>
          </a:p>
          <a:p>
            <a:r>
              <a:rPr lang="ru-RU" dirty="0"/>
              <a:t>Бенжамин Харди. Сила воли не работает. Пусть твое окружение работает вместо нее.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sz="1900" i="1" dirty="0"/>
              <a:t>Другие рекомендасьон.</a:t>
            </a:r>
            <a:endParaRPr lang="ru-RU" i="1" dirty="0"/>
          </a:p>
          <a:p>
            <a:r>
              <a:rPr lang="ru-RU" dirty="0"/>
              <a:t>Максим Дорофеев. Джедайские техники.</a:t>
            </a:r>
          </a:p>
          <a:p>
            <a:r>
              <a:rPr lang="ru-RU" dirty="0"/>
              <a:t>Андрей Курпатов. Красная таблетка.</a:t>
            </a:r>
          </a:p>
          <a:p>
            <a:r>
              <a:rPr lang="ru-RU" dirty="0"/>
              <a:t>Энди Паддикомб. Медитация и осознанность.</a:t>
            </a:r>
          </a:p>
          <a:p>
            <a:r>
              <a:rPr lang="ru-RU" dirty="0"/>
              <a:t>Дэвид Рок. Мозг. Как использовать свои возможности по максимому и без перегрузок.</a:t>
            </a:r>
          </a:p>
          <a:p>
            <a:r>
              <a:rPr lang="ru-RU" dirty="0"/>
              <a:t>Даниэль Канеман. Думай медленно... Решай быстро.</a:t>
            </a:r>
          </a:p>
          <a:p>
            <a:r>
              <a:rPr lang="ru-RU" dirty="0"/>
              <a:t>Джон Кехо. Подсознание может всё.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86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308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r>
              <a:rPr lang="ru-RU" sz="1800" dirty="0">
                <a:effectLst/>
                <a:latin typeface="Century Gothic (Body)"/>
              </a:rPr>
              <a:t>Эмоции и Рацио</a:t>
            </a:r>
            <a:endParaRPr lang="en-US" dirty="0"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94845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6395</TotalTime>
  <Words>1227</Words>
  <Application>Microsoft Office PowerPoint</Application>
  <PresentationFormat>Widescreen</PresentationFormat>
  <Paragraphs>283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Century Gothic</vt:lpstr>
      <vt:lpstr>Century Gothic (Body)</vt:lpstr>
      <vt:lpstr>Wingdings 3</vt:lpstr>
      <vt:lpstr>Ion Boardroom</vt:lpstr>
      <vt:lpstr>Сила Воли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Тормоз</vt:lpstr>
      <vt:lpstr>Тормоз</vt:lpstr>
      <vt:lpstr>Где находится наш тормоз?</vt:lpstr>
      <vt:lpstr>Финеас Гейдж</vt:lpstr>
      <vt:lpstr>Финеас Гейдж</vt:lpstr>
      <vt:lpstr>Финеас Гейдж</vt:lpstr>
      <vt:lpstr>Финеас Гейдж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Резюме книги Келли Макгонигал</vt:lpstr>
      <vt:lpstr>Бенжамин Харди</vt:lpstr>
      <vt:lpstr>Бенжамин Харди</vt:lpstr>
      <vt:lpstr>Бенжамин Харди</vt:lpstr>
      <vt:lpstr>Бенжамин Харди</vt:lpstr>
      <vt:lpstr>Бенжамин Харди</vt:lpstr>
      <vt:lpstr>Бенжамин Харди</vt:lpstr>
      <vt:lpstr>Бенжамин Харди</vt:lpstr>
      <vt:lpstr>Бенжамин Харди</vt:lpstr>
      <vt:lpstr>Резюме по книге Бенжамин Харди</vt:lpstr>
      <vt:lpstr>Так есть ли Сила Воли?</vt:lpstr>
      <vt:lpstr>Так есть ли Сила Воли?</vt:lpstr>
      <vt:lpstr>Так есть ли Сила Воли?</vt:lpstr>
      <vt:lpstr>Стресс</vt:lpstr>
      <vt:lpstr>Стресс. Вреден ли Стресс?</vt:lpstr>
      <vt:lpstr>Стресс. Полезен ли Стресс?</vt:lpstr>
      <vt:lpstr>Стресс</vt:lpstr>
      <vt:lpstr>Резюме по Стрессу</vt:lpstr>
      <vt:lpstr>И что мне делать?</vt:lpstr>
      <vt:lpstr>И что мне делать?</vt:lpstr>
      <vt:lpstr>И что мне делать?</vt:lpstr>
      <vt:lpstr>И что мне делать?</vt:lpstr>
      <vt:lpstr>И что мне делать?</vt:lpstr>
      <vt:lpstr>И что мне делать?</vt:lpstr>
      <vt:lpstr>Охотники за головами</vt:lpstr>
      <vt:lpstr>Эксперименты</vt:lpstr>
      <vt:lpstr>Эксперименты</vt:lpstr>
      <vt:lpstr>Эксперименты</vt:lpstr>
      <vt:lpstr>Эксперименты</vt:lpstr>
      <vt:lpstr>Эксперименты</vt:lpstr>
      <vt:lpstr>Эксперименты</vt:lpstr>
      <vt:lpstr>Эксперименты</vt:lpstr>
      <vt:lpstr>А зачем нам всё это?</vt:lpstr>
      <vt:lpstr>Цель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 (classic)</vt:lpstr>
      <vt:lpstr>Книги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Сила Воли</dc:title>
  <dc:creator>Vladimir Makarevich</dc:creator>
  <cp:lastModifiedBy>Vladimir Makarevich</cp:lastModifiedBy>
  <cp:revision>66</cp:revision>
  <dcterms:created xsi:type="dcterms:W3CDTF">2021-01-11T07:37:23Z</dcterms:created>
  <dcterms:modified xsi:type="dcterms:W3CDTF">2021-01-28T19:49:15Z</dcterms:modified>
</cp:coreProperties>
</file>