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7" r:id="rId2"/>
    <p:sldId id="256" r:id="rId3"/>
    <p:sldId id="280" r:id="rId4"/>
    <p:sldId id="303" r:id="rId5"/>
    <p:sldId id="304" r:id="rId6"/>
    <p:sldId id="305" r:id="rId7"/>
    <p:sldId id="281" r:id="rId8"/>
    <p:sldId id="306" r:id="rId9"/>
    <p:sldId id="302" r:id="rId10"/>
    <p:sldId id="307" r:id="rId11"/>
    <p:sldId id="308" r:id="rId12"/>
    <p:sldId id="309" r:id="rId13"/>
    <p:sldId id="283" r:id="rId14"/>
    <p:sldId id="317" r:id="rId15"/>
    <p:sldId id="285" r:id="rId16"/>
    <p:sldId id="282" r:id="rId17"/>
    <p:sldId id="316" r:id="rId18"/>
    <p:sldId id="315" r:id="rId19"/>
    <p:sldId id="318" r:id="rId20"/>
    <p:sldId id="314" r:id="rId21"/>
    <p:sldId id="286" r:id="rId22"/>
    <p:sldId id="319" r:id="rId23"/>
    <p:sldId id="321" r:id="rId24"/>
    <p:sldId id="320" r:id="rId25"/>
    <p:sldId id="322" r:id="rId26"/>
    <p:sldId id="323" r:id="rId27"/>
    <p:sldId id="324" r:id="rId28"/>
    <p:sldId id="325" r:id="rId29"/>
    <p:sldId id="327" r:id="rId30"/>
    <p:sldId id="326" r:id="rId31"/>
    <p:sldId id="294" r:id="rId32"/>
    <p:sldId id="295" r:id="rId33"/>
    <p:sldId id="297" r:id="rId34"/>
    <p:sldId id="310" r:id="rId35"/>
    <p:sldId id="311" r:id="rId36"/>
    <p:sldId id="312" r:id="rId37"/>
    <p:sldId id="298" r:id="rId38"/>
    <p:sldId id="299" r:id="rId39"/>
    <p:sldId id="300" r:id="rId40"/>
    <p:sldId id="313" r:id="rId41"/>
    <p:sldId id="301" r:id="rId42"/>
    <p:sldId id="289" r:id="rId43"/>
    <p:sldId id="328" r:id="rId44"/>
    <p:sldId id="290" r:id="rId45"/>
    <p:sldId id="329" r:id="rId46"/>
    <p:sldId id="334" r:id="rId47"/>
    <p:sldId id="335" r:id="rId48"/>
    <p:sldId id="331" r:id="rId49"/>
    <p:sldId id="332" r:id="rId50"/>
    <p:sldId id="333" r:id="rId51"/>
    <p:sldId id="336" r:id="rId52"/>
    <p:sldId id="339" r:id="rId53"/>
    <p:sldId id="340" r:id="rId54"/>
    <p:sldId id="33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8C1CF-9260-4DE4-9B15-064017F4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381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5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нимации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1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нимации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моделирования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изменяющихся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3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1950" y="3072180"/>
            <a:ext cx="3888100" cy="713639"/>
          </a:xfrm>
        </p:spPr>
        <p:txBody>
          <a:bodyPr/>
          <a:lstStyle/>
          <a:p>
            <a:r>
              <a:rPr lang="ru-RU" sz="4400" dirty="0"/>
              <a:t>push </a:t>
            </a:r>
            <a:r>
              <a:rPr lang="en-US" sz="4400" dirty="0"/>
              <a:t>/</a:t>
            </a:r>
            <a:r>
              <a:rPr lang="ru-RU" sz="4400" dirty="0"/>
              <a:t> pull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836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Pull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взаимодействует с объектом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получает (вытягивает) у него необходимые данные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8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Push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«Принцип Голливуда» (Hollywood Principle) – «Не звоните нам, мы сами вам позвоним» (Don't call us, we'll call you)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6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072180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581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5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54909"/>
            <a:ext cx="8825658" cy="4451926"/>
          </a:xfrm>
        </p:spPr>
        <p:txBody>
          <a:bodyPr>
            <a:normAutofit/>
          </a:bodyPr>
          <a:lstStyle/>
          <a:p>
            <a:r>
              <a:rPr lang="en-US" cap="none" dirty="0"/>
              <a:t>public interface </a:t>
            </a:r>
            <a:r>
              <a:rPr lang="en-US" cap="none" dirty="0" err="1"/>
              <a:t>IEnumerable</a:t>
            </a:r>
            <a:r>
              <a:rPr lang="en-US" cap="none" dirty="0"/>
              <a:t>&lt;T&gt;</a:t>
            </a:r>
          </a:p>
          <a:p>
            <a:r>
              <a:rPr lang="en-US" cap="none" dirty="0"/>
              <a:t>{</a:t>
            </a:r>
          </a:p>
          <a:p>
            <a:r>
              <a:rPr lang="en-US" cap="none" dirty="0"/>
              <a:t>    </a:t>
            </a:r>
            <a:r>
              <a:rPr lang="en-US" cap="none" dirty="0" err="1"/>
              <a:t>IEnumerator</a:t>
            </a:r>
            <a:r>
              <a:rPr lang="en-US" cap="none" dirty="0"/>
              <a:t>&lt;T&gt; </a:t>
            </a:r>
            <a:r>
              <a:rPr lang="en-US" cap="none" dirty="0" err="1"/>
              <a:t>GetEnumerator</a:t>
            </a:r>
            <a:r>
              <a:rPr lang="en-US" cap="none" dirty="0"/>
              <a:t>();</a:t>
            </a:r>
          </a:p>
          <a:p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76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54909"/>
            <a:ext cx="8825658" cy="4451926"/>
          </a:xfrm>
        </p:spPr>
        <p:txBody>
          <a:bodyPr>
            <a:normAutofit/>
          </a:bodyPr>
          <a:lstStyle/>
          <a:p>
            <a:r>
              <a:rPr lang="en-US" cap="none" dirty="0"/>
              <a:t>public interface </a:t>
            </a:r>
            <a:r>
              <a:rPr lang="en-US" cap="none" dirty="0" err="1"/>
              <a:t>IEnumerable</a:t>
            </a:r>
            <a:r>
              <a:rPr lang="en-US" cap="none" dirty="0"/>
              <a:t>&lt;T&gt;</a:t>
            </a:r>
          </a:p>
          <a:p>
            <a:r>
              <a:rPr lang="en-US" cap="none" dirty="0"/>
              <a:t>{</a:t>
            </a:r>
          </a:p>
          <a:p>
            <a:r>
              <a:rPr lang="en-US" cap="none" dirty="0"/>
              <a:t>    </a:t>
            </a:r>
            <a:r>
              <a:rPr lang="en-US" cap="none" dirty="0" err="1"/>
              <a:t>IEnumerator</a:t>
            </a:r>
            <a:r>
              <a:rPr lang="en-US" cap="none" dirty="0"/>
              <a:t>&lt;T&gt; </a:t>
            </a:r>
            <a:r>
              <a:rPr lang="en-US" cap="none" dirty="0" err="1"/>
              <a:t>GetEnumerator</a:t>
            </a:r>
            <a:r>
              <a:rPr lang="en-US" cap="none" dirty="0"/>
              <a:t>();</a:t>
            </a:r>
          </a:p>
          <a:p>
            <a:r>
              <a:rPr lang="en-US" cap="none" dirty="0"/>
              <a:t>}</a:t>
            </a:r>
          </a:p>
          <a:p>
            <a:endParaRPr lang="en-US" cap="none" dirty="0"/>
          </a:p>
          <a:p>
            <a:r>
              <a:rPr lang="en-US" cap="none" dirty="0"/>
              <a:t>public interface </a:t>
            </a:r>
            <a:r>
              <a:rPr lang="en-US" cap="none" dirty="0" err="1"/>
              <a:t>IEnumerator</a:t>
            </a:r>
            <a:r>
              <a:rPr lang="en-US" cap="none" dirty="0"/>
              <a:t>&lt;T&gt;</a:t>
            </a:r>
          </a:p>
          <a:p>
            <a:r>
              <a:rPr lang="en-US" cap="none" dirty="0"/>
              <a:t>{</a:t>
            </a:r>
          </a:p>
          <a:p>
            <a:r>
              <a:rPr lang="en-US" cap="none" dirty="0"/>
              <a:t>    T Current { get; }</a:t>
            </a:r>
          </a:p>
          <a:p>
            <a:r>
              <a:rPr lang="en-US" cap="none" dirty="0"/>
              <a:t>    bool </a:t>
            </a:r>
            <a:r>
              <a:rPr lang="en-US" cap="none" dirty="0" err="1"/>
              <a:t>MoveNext</a:t>
            </a:r>
            <a:r>
              <a:rPr lang="en-US" cap="none" dirty="0"/>
              <a:t>();</a:t>
            </a:r>
          </a:p>
          <a:p>
            <a:r>
              <a:rPr lang="en-US" cap="none" dirty="0"/>
              <a:t>    Reset();</a:t>
            </a:r>
          </a:p>
          <a:p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9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381" y="3022472"/>
            <a:ext cx="4378806" cy="813055"/>
          </a:xfrm>
        </p:spPr>
        <p:txBody>
          <a:bodyPr/>
          <a:lstStyle/>
          <a:p>
            <a:r>
              <a:rPr lang="en-US" sz="6600" dirty="0" err="1"/>
              <a:t>Reactive</a:t>
            </a:r>
            <a:r>
              <a:rPr lang="en-US" sz="6600" dirty="0" err="1">
                <a:solidFill>
                  <a:srgbClr val="B01513"/>
                </a:solidFill>
              </a:rPr>
              <a:t>X</a:t>
            </a:r>
            <a:endParaRPr lang="en-US" sz="6600" dirty="0">
              <a:solidFill>
                <a:srgbClr val="B0151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Итераторы являются типичными представителями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pull-модели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когда процессом перебора последовательности управляет вызывающий код.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8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64145"/>
            <a:ext cx="8825658" cy="459971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IDisposable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Subscribe(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IObserver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 observer);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54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64145"/>
            <a:ext cx="8825658" cy="459971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IDisposable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Subscribe(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IObserver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 observer);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IObserver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OnNext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(T value);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OnCompleted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OnException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(Exception error);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84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Паттерн «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Наблюдатель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является типичным представителем «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программирования (или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push-модели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5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9777"/>
              </p:ext>
            </p:extLst>
          </p:nvPr>
        </p:nvGraphicFramePr>
        <p:xfrm>
          <a:off x="1939636" y="2176111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GetEnumerator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Получение итератора/подписка на события наблюдаемого объекта.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68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6475"/>
              </p:ext>
            </p:extLst>
          </p:nvPr>
        </p:nvGraphicFramePr>
        <p:xfrm>
          <a:off x="1939636" y="2176111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1)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IObserver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OnNext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2)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IObserver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OnException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Получить (и обработать) очередной элемент.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3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12157"/>
              </p:ext>
            </p:extLst>
          </p:nvPr>
        </p:nvGraphicFramePr>
        <p:xfrm>
          <a:off x="1939636" y="2176111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MoveNext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IObserver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OnComplete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5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8520"/>
              </p:ext>
            </p:extLst>
          </p:nvPr>
        </p:nvGraphicFramePr>
        <p:xfrm>
          <a:off x="1939636" y="2176111"/>
          <a:ext cx="812799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IDisposable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Subscibe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Enumerable – 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очистка ресурсов.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Observable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отписка от наблюдателя. (типа оператора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break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7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Rx Pattern?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такое </a:t>
            </a:r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r>
              <a:rPr lang="ru-RU" sz="4400" dirty="0"/>
              <a:t>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1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Rx Pattern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 = Observable Pattern + Iterator Pattern</a:t>
            </a:r>
          </a:p>
        </p:txBody>
      </p:sp>
    </p:spTree>
    <p:extLst>
      <p:ext uri="{BB962C8B-B14F-4D97-AF65-F5344CB8AC3E}">
        <p14:creationId xmlns:p14="http://schemas.microsoft.com/office/powerpoint/2010/main" val="324358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9057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65349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374869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Event == Observable</a:t>
            </a:r>
          </a:p>
        </p:txBody>
      </p:sp>
    </p:spTree>
    <p:extLst>
      <p:ext uri="{BB962C8B-B14F-4D97-AF65-F5344CB8AC3E}">
        <p14:creationId xmlns:p14="http://schemas.microsoft.com/office/powerpoint/2010/main" val="21321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Event == 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Async == Observable</a:t>
            </a:r>
          </a:p>
        </p:txBody>
      </p:sp>
    </p:spTree>
    <p:extLst>
      <p:ext uri="{BB962C8B-B14F-4D97-AF65-F5344CB8AC3E}">
        <p14:creationId xmlns:p14="http://schemas.microsoft.com/office/powerpoint/2010/main" val="1029918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1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37753"/>
            <a:ext cx="8825658" cy="270104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0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6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Реактивное программирование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— программирование с асинхронными потоками данных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808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5D0E9-A550-47A6-9140-66DBB98A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" y="0"/>
            <a:ext cx="12165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 именно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эрик мейер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Он же занимался созданием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67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Cold Observable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2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Cold Observable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Уведомляют о событиях, когда на них кто-то подписывается.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Весь поток данных отправляется заново каждому подписчику независимо от времени подписки.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Данные копируются для каждого подписчика.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2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Hot Observable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14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Hot Observable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Пытаются уведомлять о событии независимо от наличия подписчиков. Если на момент события не было подписчиков — данные теряются.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19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9797"/>
          </a:xfrm>
        </p:spPr>
        <p:txBody>
          <a:bodyPr/>
          <a:lstStyle/>
          <a:p>
            <a:r>
              <a:rPr lang="ru-RU" sz="4400" dirty="0"/>
              <a:t>Когда использовать?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27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9797"/>
          </a:xfrm>
        </p:spPr>
        <p:txBody>
          <a:bodyPr/>
          <a:lstStyle/>
          <a:p>
            <a:r>
              <a:rPr lang="ru-RU" sz="4400" dirty="0"/>
              <a:t>Когда использовать?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Когда есть поток данных, распределённый во времени.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46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14189-4577-4353-997C-9E74CB5C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762"/>
            <a:ext cx="48768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81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1985409" cy="27770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RxJava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JavaScript: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RxJS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C#: Rx.NET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C#(Unity):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UniRx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RxScala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Clojure: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RxClojure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6B8FEB-8EC8-4AB7-A130-ACF0A4D91E71}"/>
              </a:ext>
            </a:extLst>
          </p:cNvPr>
          <p:cNvSpPr txBox="1">
            <a:spLocks/>
          </p:cNvSpPr>
          <p:nvPr/>
        </p:nvSpPr>
        <p:spPr>
          <a:xfrm>
            <a:off x="4530845" y="2861732"/>
            <a:ext cx="1985409" cy="2777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RxCpp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Lua: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RxLua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Ruby: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Rx.rb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RxPY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RxGo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Groovy: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RxGroovy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CA42F1-03DB-49CD-8B7D-96EC85C63EDE}"/>
              </a:ext>
            </a:extLst>
          </p:cNvPr>
          <p:cNvSpPr txBox="1">
            <a:spLocks/>
          </p:cNvSpPr>
          <p:nvPr/>
        </p:nvSpPr>
        <p:spPr>
          <a:xfrm>
            <a:off x="7689681" y="2861732"/>
            <a:ext cx="1985409" cy="2777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Ruby: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RxJRuby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Kotlin: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RxKotlin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Swift: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RxSwift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PHP: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RxPHP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Elixir: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reaxive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Dart: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RxDart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Реактивное программирование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— программирование с асинхронными потоками данных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— парадигма программирования, ориентированная на потоки данных и распространение изменений.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6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C1626-6139-4076-90C6-B9FC65F1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385" y="-1"/>
            <a:ext cx="15184582" cy="68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0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Итого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53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Итого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нимации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моделирования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изменяющихся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04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952" y="3072180"/>
            <a:ext cx="3167663" cy="713639"/>
          </a:xfrm>
        </p:spPr>
        <p:txBody>
          <a:bodyPr/>
          <a:lstStyle/>
          <a:p>
            <a:r>
              <a:rPr lang="ru-RU" sz="4400" dirty="0"/>
              <a:t>Спасибо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6712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8853A-CE8E-4A1D-A388-98BB802B5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3" y="-13461"/>
            <a:ext cx="7435273" cy="68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Реактивное программирование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— программирование с асинхронными потоками данных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— парадигма программирования, ориентированная на потоки данных и распространение изменений.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— Приложение должно быть быстрым, отказоустойчивым и хорошо масштабироваться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(The Reactive Manifesto)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3963235-19CA-48C0-9AAB-D0326C499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32" y="1601352"/>
            <a:ext cx="11970135" cy="41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9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Какие причины возникновения?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6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497</TotalTime>
  <Words>735</Words>
  <Application>Microsoft Office PowerPoint</Application>
  <PresentationFormat>Widescreen</PresentationFormat>
  <Paragraphs>179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Century Gothic</vt:lpstr>
      <vt:lpstr>Wingdings 3</vt:lpstr>
      <vt:lpstr>Ion Boardroom</vt:lpstr>
      <vt:lpstr>xxxx</vt:lpstr>
      <vt:lpstr>ReactiveX</vt:lpstr>
      <vt:lpstr>Что такое Reactive Extentions?</vt:lpstr>
      <vt:lpstr>Reactive Extentions</vt:lpstr>
      <vt:lpstr>Reactive Extentions</vt:lpstr>
      <vt:lpstr>Reactive Extentions</vt:lpstr>
      <vt:lpstr>PowerPoint Presentation</vt:lpstr>
      <vt:lpstr>Какие причины возникновения?</vt:lpstr>
      <vt:lpstr>Причины возникновения</vt:lpstr>
      <vt:lpstr>Причины возникновения</vt:lpstr>
      <vt:lpstr>Причины возникновения</vt:lpstr>
      <vt:lpstr>Причины возникновения</vt:lpstr>
      <vt:lpstr>push / pull</vt:lpstr>
      <vt:lpstr>Pull</vt:lpstr>
      <vt:lpstr>Push</vt:lpstr>
      <vt:lpstr>IEnumerable / IObservable</vt:lpstr>
      <vt:lpstr>IEnumerable</vt:lpstr>
      <vt:lpstr>IEnumerable</vt:lpstr>
      <vt:lpstr>IEnumerable</vt:lpstr>
      <vt:lpstr>IEnumerable</vt:lpstr>
      <vt:lpstr>IObservable</vt:lpstr>
      <vt:lpstr>IObservable</vt:lpstr>
      <vt:lpstr>IObservable</vt:lpstr>
      <vt:lpstr>IObservable</vt:lpstr>
      <vt:lpstr>IEnumerable / IObservable</vt:lpstr>
      <vt:lpstr>IEnumerable / IObservable</vt:lpstr>
      <vt:lpstr>IEnumerable / IObservable</vt:lpstr>
      <vt:lpstr>IEnumerable / IObservable</vt:lpstr>
      <vt:lpstr>Rx Pattern?</vt:lpstr>
      <vt:lpstr>Rx Pattern …</vt:lpstr>
      <vt:lpstr>Что нового?</vt:lpstr>
      <vt:lpstr>Что нового?</vt:lpstr>
      <vt:lpstr>Что нового?</vt:lpstr>
      <vt:lpstr>Что нового?</vt:lpstr>
      <vt:lpstr>Что нового?</vt:lpstr>
      <vt:lpstr>Что нового?</vt:lpstr>
      <vt:lpstr>Откуда ноги ростут?</vt:lpstr>
      <vt:lpstr>Откуда ноги ростут?</vt:lpstr>
      <vt:lpstr>Откуда ноги ростут?</vt:lpstr>
      <vt:lpstr>PowerPoint Presentation</vt:lpstr>
      <vt:lpstr>Откуда ноги ростут?</vt:lpstr>
      <vt:lpstr>Cold Observable</vt:lpstr>
      <vt:lpstr>Cold Observable</vt:lpstr>
      <vt:lpstr>Hot Observable</vt:lpstr>
      <vt:lpstr>Hot Observable</vt:lpstr>
      <vt:lpstr>Когда использовать?</vt:lpstr>
      <vt:lpstr>Когда использовать?</vt:lpstr>
      <vt:lpstr>PowerPoint Presentation</vt:lpstr>
      <vt:lpstr>Languages</vt:lpstr>
      <vt:lpstr>PowerPoint Presentation</vt:lpstr>
      <vt:lpstr>Итого</vt:lpstr>
      <vt:lpstr>Итого</vt:lpstr>
      <vt:lpstr>Спасибо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40</cp:revision>
  <dcterms:created xsi:type="dcterms:W3CDTF">2019-10-06T18:26:50Z</dcterms:created>
  <dcterms:modified xsi:type="dcterms:W3CDTF">2019-10-31T12:36:23Z</dcterms:modified>
</cp:coreProperties>
</file>