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1F37-C88D-49F2-9A91-81920B85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C51B2-8672-4B2B-B614-138A40E2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A653-8332-4D8A-AE6D-0F513A06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1024-38C7-427D-B9BC-6058FD64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6ABC-2DE7-4B2B-AAA2-DF3009C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5550-DCBD-4556-8B81-37B996DA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5A3EE-FCB1-4383-9E39-284DE5264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9D7C-3C05-4AD7-BBBF-D0117142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DD61-CDEA-4752-9B52-53875CCD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4F21-7236-491A-A130-CBFA67E3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0B651-C40E-4DD5-A29D-CC801D29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F7E34-9EBB-462C-9A9A-6CB40F79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C74E-44F5-4BAB-8D0D-60B09CCF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F115-853A-4EAF-9F6E-805C16E5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BB5A-C35C-4017-A3A1-4C29EDEF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A96F-CF65-4F32-B34F-373409E4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58A2-ABD5-427E-AF47-659C5FD7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7EDB-D6D6-4338-BE7C-D2257914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5F76-5EAC-4ADA-BD1A-29AA5007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64E3-B2E1-4FF5-851F-1266C992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89A2-E094-4E65-979D-A50995E3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52EA-0BA8-4D96-B716-BE871B68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E62A-2219-4809-AAB1-DEE78869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164E-BF59-41AB-9AA5-FAC5C763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5663-52A6-44A5-BB15-C1993F83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DA66-832E-4327-B0E9-4142A02A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A768-5D7C-4852-9BC2-9BA815BE6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4BCCE-43FA-4055-BBA7-94040C06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5600-922B-45F4-A8F4-69AFB7FC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9099-89F1-4398-AA6D-A714F43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B7C31-707D-4D72-84F7-FCCF8E04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B711-9CD5-4B06-B9F6-91F89087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D493-900B-4733-89F5-4EC8383E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53C73-8E01-4C26-B005-B898CE1B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8E86-6805-4EA5-AFAB-5D8C167D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6C6EB-5FBA-4AE2-8FC5-CAC7959E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906D6-3231-4C6C-8487-1BBD93A4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C041-C27C-4877-83DA-A47440DB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75FA0-0C4C-4699-AFAA-6E66BB1B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1D6D-B595-4897-B429-7E879D30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6EDFC-C716-4A97-8656-2EE40F6D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B0733-A054-4324-886C-9F3A3461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742E0-1E78-4D46-A97B-B5D34661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CCC40-2C57-4093-A376-CDDD6A7B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B5CB2-E543-4D7C-A88C-CC46E595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4F48F-6B03-4A60-AB60-5DF9C4DF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1DAF-664B-4601-9B97-80CCCF6A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CF7C-C1F4-4F0F-BD72-05D8FA1A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AB42A-3C3F-4755-8C55-B0B398CE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0631-EB12-4681-AEC7-B3820A8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5851-7793-4040-93F5-A0187F73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B949-607E-4544-887C-E9837046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5ED4-CEB8-454C-946C-5665AD10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57550-0AB0-43FC-97FD-9C542BB32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E3EE-6C9E-411D-81A1-BD3612ED8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9308-A1EE-464F-9889-82855AE6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62FC-2E4C-4621-9210-CD800CDA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E718-BA45-49CE-8348-4560A44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8E28E-EB78-4FBE-B33B-E14B1D2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BA26-C801-4D7E-A744-CAF6FC0A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A49E-2650-4FC6-88AA-92243FA60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D39A-F0A2-4BC3-849B-E9EBCA311A8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C3A7-71FE-44B1-80ED-71E77D39E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6441-338B-4198-8293-6844CF451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FB5-F1D7-4D77-99EE-469EE15B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64AF-7131-4079-AA58-50D8C9BB1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5A283-A22D-4767-8344-30DD3E06E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2019-10-06T18:34:49Z</dcterms:created>
  <dcterms:modified xsi:type="dcterms:W3CDTF">2019-10-06T18:34:50Z</dcterms:modified>
</cp:coreProperties>
</file>