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CE8A29-E164-4643-28E8-E64EDBFCDC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4B66040-30B6-41C0-8F56-D19E33432C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A15088C-6FB1-0926-46CC-2732D8F15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519FB-4681-4295-A546-ACAE46F9D9AF}" type="datetimeFigureOut">
              <a:rPr lang="ru-RU" smtClean="0"/>
              <a:t>09.06.2024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D04F7FA-BB45-D097-82F4-96DB1A9E4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3061C37-229E-1BE2-ADE0-E1F2B3E0A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FCE21-D7B0-454D-A751-CC1CF2E74B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9194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371587-DED7-A64B-35E2-E4CA1CA39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E6BF110-4D96-7068-D395-35D15F3D3E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9A4AF12-4A2C-2B6D-815F-3E6A5379F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519FB-4681-4295-A546-ACAE46F9D9AF}" type="datetimeFigureOut">
              <a:rPr lang="ru-RU" smtClean="0"/>
              <a:t>09.06.2024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580BE0C-84B5-05E0-C145-913DD53EF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B7F656B-5CC2-30F4-73D3-E63BAEB4D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FCE21-D7B0-454D-A751-CC1CF2E74B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0016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66815FA6-3F61-191E-0073-EE0F08C7DA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C8C014B-D67A-B46B-E78E-F4195B8856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5FFC33B-7B8D-9B54-2B8A-625060A02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519FB-4681-4295-A546-ACAE46F9D9AF}" type="datetimeFigureOut">
              <a:rPr lang="ru-RU" smtClean="0"/>
              <a:t>09.06.2024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44DAF46-B80C-7C76-D9EC-7E81980FD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C015AFC-8635-24A6-C942-A7C90896A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FCE21-D7B0-454D-A751-CC1CF2E74B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4900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40AC3F-500F-C558-9DF6-EADC108AF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C110BE5-786A-99CB-1630-C24C77D28F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6EDAF1A-C4DB-ED94-5903-BE42B22F4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519FB-4681-4295-A546-ACAE46F9D9AF}" type="datetimeFigureOut">
              <a:rPr lang="ru-RU" smtClean="0"/>
              <a:t>09.06.2024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0C8F8C5-D66A-D2B3-1899-C7A074172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F50BC6C-C17C-8D5F-DB32-EF155DF6D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FCE21-D7B0-454D-A751-CC1CF2E74B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2392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E7CDE3-AE80-919F-75B8-A984C9F67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231974E-F015-B141-0F31-F1F051C9F3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95AECAB-533B-A984-30BE-D973B1989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519FB-4681-4295-A546-ACAE46F9D9AF}" type="datetimeFigureOut">
              <a:rPr lang="ru-RU" smtClean="0"/>
              <a:t>09.06.2024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93DA84F-87F1-6849-E010-8253E54BF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F4C8041-A602-609D-702E-317ED2116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FCE21-D7B0-454D-A751-CC1CF2E74B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9473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7EC3DD-8FC2-EF8B-FE8F-348EEE969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A890C19-8EB6-26D1-B44C-34FE4F0A2F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63EC590-E0DC-A161-5669-5652EA2BFC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712A6E0-4197-F94A-A2DD-C9B3245E4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519FB-4681-4295-A546-ACAE46F9D9AF}" type="datetimeFigureOut">
              <a:rPr lang="ru-RU" smtClean="0"/>
              <a:t>09.06.2024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6417A58-6CE3-EA0A-C228-67D99206D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8250506-FD50-B4DC-3D8F-ECC27A7AE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FCE21-D7B0-454D-A751-CC1CF2E74B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6400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78AB5E-2EF3-B314-26F4-EFF337323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90F81C0-5C7B-16F4-8C50-DBCD0B3C53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DB77E58-2929-B459-09DA-C29C5EF005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89079014-12AE-4BCB-165D-A0BA81496C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A4B75A6-A096-468E-2133-8921801325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8706808F-6039-B9EA-7610-AA78886F1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519FB-4681-4295-A546-ACAE46F9D9AF}" type="datetimeFigureOut">
              <a:rPr lang="ru-RU" smtClean="0"/>
              <a:t>09.06.2024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14A19D48-22EE-36AC-9697-FBF17D1C8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6A5C0E7-810A-A625-C918-3467E3E70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FCE21-D7B0-454D-A751-CC1CF2E74B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4091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99D369-0F37-DB6A-EA26-3EBE614E6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A3C45F8-57CD-2AEF-EA26-0882DEC58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519FB-4681-4295-A546-ACAE46F9D9AF}" type="datetimeFigureOut">
              <a:rPr lang="ru-RU" smtClean="0"/>
              <a:t>09.06.2024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983E65D-06CD-30C4-AE34-4D381C05B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AF83D42-FEF3-90A7-B1D6-BF3D7B146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FCE21-D7B0-454D-A751-CC1CF2E74B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2885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634CD168-80A8-E5C8-67A2-9E2274711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519FB-4681-4295-A546-ACAE46F9D9AF}" type="datetimeFigureOut">
              <a:rPr lang="ru-RU" smtClean="0"/>
              <a:t>09.06.2024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1792F66F-F48D-B53E-85D8-829A23374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8E7157B-DE63-332F-E29D-81B868965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FCE21-D7B0-454D-A751-CC1CF2E74B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2157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A495AA-9339-A55B-0950-0C383DB2B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70F0528-6B06-C40E-B0CB-0AC641CCC6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CB05535-31A4-01CF-B6E8-3F52F3CDEB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5A2CBB2-D8BE-C5CC-22A5-88A6EE2CF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519FB-4681-4295-A546-ACAE46F9D9AF}" type="datetimeFigureOut">
              <a:rPr lang="ru-RU" smtClean="0"/>
              <a:t>09.06.2024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1C3B7B5-67BF-2C24-4DFB-471DDD222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DD43A18-2828-11CC-2BDF-93A583F75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FCE21-D7B0-454D-A751-CC1CF2E74B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1779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AB320E-FE48-F646-4043-C492CE255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BE531729-59FC-C995-2241-991CE920EF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2F3CC21-3C2C-D7CF-74EE-584826487F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93A377F-2C21-9D45-939A-573A4C54A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519FB-4681-4295-A546-ACAE46F9D9AF}" type="datetimeFigureOut">
              <a:rPr lang="ru-RU" smtClean="0"/>
              <a:t>09.06.2024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761FF2F-2291-6F8C-0447-666B070F8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6A7D4AE-0DDB-D128-17CA-F3C59384F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FCE21-D7B0-454D-A751-CC1CF2E74B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4926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83192C-5679-D39B-892E-DC2955A96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2DBA013-9C6F-63E6-A5E9-B3E3A90AD5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B68757E-0383-0D5D-7E43-AA10F26F59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B519FB-4681-4295-A546-ACAE46F9D9AF}" type="datetimeFigureOut">
              <a:rPr lang="ru-RU" smtClean="0"/>
              <a:t>09.06.2024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901B1C5-8E07-D8C6-66E9-ABEDDB2E25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FFD3210-F5B1-CE12-BBF0-1C7945D641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7FCE21-D7B0-454D-A751-CC1CF2E74B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9263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86BCBC-A8F2-2BF1-206C-AA2F9C30BE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32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Курсовая работа по теме: «</a:t>
            </a:r>
            <a:r>
              <a:rPr lang="en-US" sz="32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MDM</a:t>
            </a:r>
            <a:r>
              <a:rPr lang="ru-RU" sz="32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-метод и метод условного градиента для общей квадратичной задачи математической диагностики»</a:t>
            </a:r>
            <a:endParaRPr lang="ru-RU" sz="8800" b="1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7939EAD-E06F-9FDF-601A-1932226CB4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Подготовил Владимир Максимов, студент группы ПМ-2201</a:t>
            </a:r>
          </a:p>
        </p:txBody>
      </p:sp>
    </p:spTree>
    <p:extLst>
      <p:ext uri="{BB962C8B-B14F-4D97-AF65-F5344CB8AC3E}">
        <p14:creationId xmlns:p14="http://schemas.microsoft.com/office/powerpoint/2010/main" val="3978703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ADA5DF-4B42-FD5A-7B53-368133245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MDM-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</a:t>
            </a:r>
          </a:p>
        </p:txBody>
      </p:sp>
      <p:sp>
        <p:nvSpPr>
          <p:cNvPr id="4" name="Овал 3">
            <a:extLst>
              <a:ext uri="{FF2B5EF4-FFF2-40B4-BE49-F238E27FC236}">
                <a16:creationId xmlns:a16="http://schemas.microsoft.com/office/drawing/2014/main" id="{BD035B89-C62D-820A-48E1-3436226A8DB3}"/>
              </a:ext>
            </a:extLst>
          </p:cNvPr>
          <p:cNvSpPr/>
          <p:nvPr/>
        </p:nvSpPr>
        <p:spPr>
          <a:xfrm>
            <a:off x="2183641" y="4394579"/>
            <a:ext cx="221776" cy="221776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4D56F85E-AA0B-F025-F46D-B14C2EE76034}"/>
              </a:ext>
            </a:extLst>
          </p:cNvPr>
          <p:cNvSpPr/>
          <p:nvPr/>
        </p:nvSpPr>
        <p:spPr>
          <a:xfrm>
            <a:off x="3973773" y="2267803"/>
            <a:ext cx="221776" cy="221776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AA0E484A-CB45-8C90-F7BC-C5645D1AEE77}"/>
              </a:ext>
            </a:extLst>
          </p:cNvPr>
          <p:cNvSpPr/>
          <p:nvPr/>
        </p:nvSpPr>
        <p:spPr>
          <a:xfrm>
            <a:off x="8284191" y="4722126"/>
            <a:ext cx="221776" cy="2217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FB690128-D1CD-FE1D-4D60-2D554A40F742}"/>
              </a:ext>
            </a:extLst>
          </p:cNvPr>
          <p:cNvCxnSpPr>
            <a:stCxn id="4" idx="7"/>
            <a:endCxn id="5" idx="3"/>
          </p:cNvCxnSpPr>
          <p:nvPr/>
        </p:nvCxnSpPr>
        <p:spPr>
          <a:xfrm flipV="1">
            <a:off x="2372939" y="2457101"/>
            <a:ext cx="1633312" cy="1969956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39F9527D-D9AC-7419-8862-046B3AA9215E}"/>
              </a:ext>
            </a:extLst>
          </p:cNvPr>
          <p:cNvCxnSpPr>
            <a:stCxn id="5" idx="6"/>
            <a:endCxn id="6" idx="1"/>
          </p:cNvCxnSpPr>
          <p:nvPr/>
        </p:nvCxnSpPr>
        <p:spPr>
          <a:xfrm>
            <a:off x="4195549" y="2378691"/>
            <a:ext cx="4121120" cy="2375913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>
            <a:extLst>
              <a:ext uri="{FF2B5EF4-FFF2-40B4-BE49-F238E27FC236}">
                <a16:creationId xmlns:a16="http://schemas.microsoft.com/office/drawing/2014/main" id="{63E3586A-A722-2572-B7F7-4E1DDE17B142}"/>
              </a:ext>
            </a:extLst>
          </p:cNvPr>
          <p:cNvCxnSpPr>
            <a:stCxn id="6" idx="3"/>
            <a:endCxn id="4" idx="5"/>
          </p:cNvCxnSpPr>
          <p:nvPr/>
        </p:nvCxnSpPr>
        <p:spPr>
          <a:xfrm flipH="1" flipV="1">
            <a:off x="2372939" y="4583877"/>
            <a:ext cx="5943730" cy="327547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Звезда: 5 точек 13">
            <a:extLst>
              <a:ext uri="{FF2B5EF4-FFF2-40B4-BE49-F238E27FC236}">
                <a16:creationId xmlns:a16="http://schemas.microsoft.com/office/drawing/2014/main" id="{98EBF8AB-24BE-7E80-907F-3263A878D73F}"/>
              </a:ext>
            </a:extLst>
          </p:cNvPr>
          <p:cNvSpPr/>
          <p:nvPr/>
        </p:nvSpPr>
        <p:spPr>
          <a:xfrm>
            <a:off x="6095716" y="2002461"/>
            <a:ext cx="320786" cy="320786"/>
          </a:xfrm>
          <a:prstGeom prst="star5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272F154-DBB9-D845-B63B-6772811FAE7E}"/>
              </a:ext>
            </a:extLst>
          </p:cNvPr>
          <p:cNvSpPr txBox="1"/>
          <p:nvPr/>
        </p:nvSpPr>
        <p:spPr>
          <a:xfrm>
            <a:off x="3661392" y="1870749"/>
            <a:ext cx="6216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p1</a:t>
            </a:r>
            <a:endParaRPr lang="ru-RU" sz="20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997AA8A-616A-F79C-AF1A-823D7310BE02}"/>
              </a:ext>
            </a:extLst>
          </p:cNvPr>
          <p:cNvSpPr txBox="1"/>
          <p:nvPr/>
        </p:nvSpPr>
        <p:spPr>
          <a:xfrm>
            <a:off x="1783811" y="4026947"/>
            <a:ext cx="6216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p2</a:t>
            </a:r>
            <a:endParaRPr lang="ru-RU" sz="20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CB48F32-B4A4-D3F2-4773-0D1620B5B861}"/>
              </a:ext>
            </a:extLst>
          </p:cNvPr>
          <p:cNvSpPr txBox="1"/>
          <p:nvPr/>
        </p:nvSpPr>
        <p:spPr>
          <a:xfrm>
            <a:off x="8538445" y="4416300"/>
            <a:ext cx="6216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p3</a:t>
            </a:r>
            <a:endParaRPr lang="ru-RU" sz="2000" b="1" dirty="0"/>
          </a:p>
        </p:txBody>
      </p: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4CB075A6-7FAA-BABC-977C-4D45DBFA7687}"/>
              </a:ext>
            </a:extLst>
          </p:cNvPr>
          <p:cNvCxnSpPr>
            <a:stCxn id="14" idx="2"/>
            <a:endCxn id="18" idx="4"/>
          </p:cNvCxnSpPr>
          <p:nvPr/>
        </p:nvCxnSpPr>
        <p:spPr>
          <a:xfrm flipH="1">
            <a:off x="4441905" y="2323246"/>
            <a:ext cx="1715076" cy="1045144"/>
          </a:xfrm>
          <a:prstGeom prst="straightConnector1">
            <a:avLst/>
          </a:prstGeom>
          <a:ln w="28575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74188ABF-BC1A-356B-0EE9-0F86FADC9F1F}"/>
              </a:ext>
            </a:extLst>
          </p:cNvPr>
          <p:cNvSpPr txBox="1"/>
          <p:nvPr/>
        </p:nvSpPr>
        <p:spPr>
          <a:xfrm>
            <a:off x="3764131" y="2937227"/>
            <a:ext cx="6216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u1</a:t>
            </a:r>
            <a:endParaRPr lang="ru-RU" sz="20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CB66AA8-47CB-FF46-9381-D1DD7A1E9468}"/>
              </a:ext>
            </a:extLst>
          </p:cNvPr>
          <p:cNvSpPr txBox="1"/>
          <p:nvPr/>
        </p:nvSpPr>
        <p:spPr>
          <a:xfrm>
            <a:off x="6416503" y="1726521"/>
            <a:ext cx="6216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u2</a:t>
            </a:r>
            <a:endParaRPr lang="ru-RU" sz="2000" dirty="0"/>
          </a:p>
        </p:txBody>
      </p:sp>
      <p:sp>
        <p:nvSpPr>
          <p:cNvPr id="18" name="Звезда: 5 точек 17">
            <a:extLst>
              <a:ext uri="{FF2B5EF4-FFF2-40B4-BE49-F238E27FC236}">
                <a16:creationId xmlns:a16="http://schemas.microsoft.com/office/drawing/2014/main" id="{B6BBA18F-24AC-CA52-C5EF-A5A4A2ACC2EB}"/>
              </a:ext>
            </a:extLst>
          </p:cNvPr>
          <p:cNvSpPr/>
          <p:nvPr/>
        </p:nvSpPr>
        <p:spPr>
          <a:xfrm>
            <a:off x="4121119" y="3245861"/>
            <a:ext cx="320786" cy="320786"/>
          </a:xfrm>
          <a:prstGeom prst="star5">
            <a:avLst/>
          </a:prstGeom>
          <a:solidFill>
            <a:srgbClr val="FF9933"/>
          </a:solidFill>
          <a:ln>
            <a:solidFill>
              <a:srgbClr val="FF99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36858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ADA5DF-4B42-FD5A-7B53-368133245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MDM-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</a:t>
            </a:r>
          </a:p>
        </p:txBody>
      </p:sp>
      <p:sp>
        <p:nvSpPr>
          <p:cNvPr id="4" name="Овал 3">
            <a:extLst>
              <a:ext uri="{FF2B5EF4-FFF2-40B4-BE49-F238E27FC236}">
                <a16:creationId xmlns:a16="http://schemas.microsoft.com/office/drawing/2014/main" id="{BD035B89-C62D-820A-48E1-3436226A8DB3}"/>
              </a:ext>
            </a:extLst>
          </p:cNvPr>
          <p:cNvSpPr/>
          <p:nvPr/>
        </p:nvSpPr>
        <p:spPr>
          <a:xfrm>
            <a:off x="2183641" y="4394579"/>
            <a:ext cx="221776" cy="221776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4D56F85E-AA0B-F025-F46D-B14C2EE76034}"/>
              </a:ext>
            </a:extLst>
          </p:cNvPr>
          <p:cNvSpPr/>
          <p:nvPr/>
        </p:nvSpPr>
        <p:spPr>
          <a:xfrm>
            <a:off x="3973773" y="2267803"/>
            <a:ext cx="221776" cy="221776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AA0E484A-CB45-8C90-F7BC-C5645D1AEE77}"/>
              </a:ext>
            </a:extLst>
          </p:cNvPr>
          <p:cNvSpPr/>
          <p:nvPr/>
        </p:nvSpPr>
        <p:spPr>
          <a:xfrm>
            <a:off x="8284191" y="4722126"/>
            <a:ext cx="221776" cy="2217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FB690128-D1CD-FE1D-4D60-2D554A40F742}"/>
              </a:ext>
            </a:extLst>
          </p:cNvPr>
          <p:cNvCxnSpPr>
            <a:stCxn id="4" idx="7"/>
            <a:endCxn id="5" idx="3"/>
          </p:cNvCxnSpPr>
          <p:nvPr/>
        </p:nvCxnSpPr>
        <p:spPr>
          <a:xfrm flipV="1">
            <a:off x="2372939" y="2457101"/>
            <a:ext cx="1633312" cy="1969956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39F9527D-D9AC-7419-8862-046B3AA9215E}"/>
              </a:ext>
            </a:extLst>
          </p:cNvPr>
          <p:cNvCxnSpPr>
            <a:stCxn id="5" idx="6"/>
            <a:endCxn id="6" idx="1"/>
          </p:cNvCxnSpPr>
          <p:nvPr/>
        </p:nvCxnSpPr>
        <p:spPr>
          <a:xfrm>
            <a:off x="4195549" y="2378691"/>
            <a:ext cx="4121120" cy="2375913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>
            <a:extLst>
              <a:ext uri="{FF2B5EF4-FFF2-40B4-BE49-F238E27FC236}">
                <a16:creationId xmlns:a16="http://schemas.microsoft.com/office/drawing/2014/main" id="{63E3586A-A722-2572-B7F7-4E1DDE17B142}"/>
              </a:ext>
            </a:extLst>
          </p:cNvPr>
          <p:cNvCxnSpPr>
            <a:stCxn id="6" idx="3"/>
            <a:endCxn id="4" idx="5"/>
          </p:cNvCxnSpPr>
          <p:nvPr/>
        </p:nvCxnSpPr>
        <p:spPr>
          <a:xfrm flipH="1" flipV="1">
            <a:off x="2372939" y="4583877"/>
            <a:ext cx="5943730" cy="327547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Звезда: 5 точек 13">
            <a:extLst>
              <a:ext uri="{FF2B5EF4-FFF2-40B4-BE49-F238E27FC236}">
                <a16:creationId xmlns:a16="http://schemas.microsoft.com/office/drawing/2014/main" id="{98EBF8AB-24BE-7E80-907F-3263A878D73F}"/>
              </a:ext>
            </a:extLst>
          </p:cNvPr>
          <p:cNvSpPr/>
          <p:nvPr/>
        </p:nvSpPr>
        <p:spPr>
          <a:xfrm>
            <a:off x="6095716" y="2002461"/>
            <a:ext cx="320786" cy="320786"/>
          </a:xfrm>
          <a:prstGeom prst="star5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272F154-DBB9-D845-B63B-6772811FAE7E}"/>
              </a:ext>
            </a:extLst>
          </p:cNvPr>
          <p:cNvSpPr txBox="1"/>
          <p:nvPr/>
        </p:nvSpPr>
        <p:spPr>
          <a:xfrm>
            <a:off x="3661392" y="1870749"/>
            <a:ext cx="6216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p1</a:t>
            </a:r>
            <a:endParaRPr lang="ru-RU" sz="20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997AA8A-616A-F79C-AF1A-823D7310BE02}"/>
              </a:ext>
            </a:extLst>
          </p:cNvPr>
          <p:cNvSpPr txBox="1"/>
          <p:nvPr/>
        </p:nvSpPr>
        <p:spPr>
          <a:xfrm>
            <a:off x="1783811" y="4026947"/>
            <a:ext cx="6216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p2</a:t>
            </a:r>
            <a:endParaRPr lang="ru-RU" sz="20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CB48F32-B4A4-D3F2-4773-0D1620B5B861}"/>
              </a:ext>
            </a:extLst>
          </p:cNvPr>
          <p:cNvSpPr txBox="1"/>
          <p:nvPr/>
        </p:nvSpPr>
        <p:spPr>
          <a:xfrm>
            <a:off x="8538445" y="4416300"/>
            <a:ext cx="6216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p3</a:t>
            </a:r>
            <a:endParaRPr lang="ru-RU" sz="2000" b="1" dirty="0"/>
          </a:p>
        </p:txBody>
      </p: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4CB075A6-7FAA-BABC-977C-4D45DBFA7687}"/>
              </a:ext>
            </a:extLst>
          </p:cNvPr>
          <p:cNvCxnSpPr>
            <a:stCxn id="14" idx="2"/>
            <a:endCxn id="18" idx="4"/>
          </p:cNvCxnSpPr>
          <p:nvPr/>
        </p:nvCxnSpPr>
        <p:spPr>
          <a:xfrm flipH="1">
            <a:off x="4441905" y="2323246"/>
            <a:ext cx="1715076" cy="1045144"/>
          </a:xfrm>
          <a:prstGeom prst="straightConnector1">
            <a:avLst/>
          </a:prstGeom>
          <a:ln w="28575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74188ABF-BC1A-356B-0EE9-0F86FADC9F1F}"/>
              </a:ext>
            </a:extLst>
          </p:cNvPr>
          <p:cNvSpPr txBox="1"/>
          <p:nvPr/>
        </p:nvSpPr>
        <p:spPr>
          <a:xfrm>
            <a:off x="3764131" y="2937227"/>
            <a:ext cx="6216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u1</a:t>
            </a:r>
            <a:endParaRPr lang="ru-RU" sz="20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CB66AA8-47CB-FF46-9381-D1DD7A1E9468}"/>
              </a:ext>
            </a:extLst>
          </p:cNvPr>
          <p:cNvSpPr txBox="1"/>
          <p:nvPr/>
        </p:nvSpPr>
        <p:spPr>
          <a:xfrm>
            <a:off x="6416503" y="1726521"/>
            <a:ext cx="6216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u2</a:t>
            </a:r>
            <a:endParaRPr lang="ru-RU" sz="2000" dirty="0"/>
          </a:p>
        </p:txBody>
      </p:sp>
      <p:cxnSp>
        <p:nvCxnSpPr>
          <p:cNvPr id="3" name="Прямая соединительная линия 2">
            <a:extLst>
              <a:ext uri="{FF2B5EF4-FFF2-40B4-BE49-F238E27FC236}">
                <a16:creationId xmlns:a16="http://schemas.microsoft.com/office/drawing/2014/main" id="{D9268439-C061-19BB-DBA6-41E34DBC34E4}"/>
              </a:ext>
            </a:extLst>
          </p:cNvPr>
          <p:cNvCxnSpPr/>
          <p:nvPr/>
        </p:nvCxnSpPr>
        <p:spPr>
          <a:xfrm>
            <a:off x="6355237" y="2323246"/>
            <a:ext cx="1961432" cy="2431358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CD6CD858-450F-3894-3F32-DA98AFAADDE9}"/>
              </a:ext>
            </a:extLst>
          </p:cNvPr>
          <p:cNvCxnSpPr>
            <a:cxnSpLocks/>
            <a:stCxn id="4" idx="7"/>
            <a:endCxn id="14" idx="2"/>
          </p:cNvCxnSpPr>
          <p:nvPr/>
        </p:nvCxnSpPr>
        <p:spPr>
          <a:xfrm flipV="1">
            <a:off x="2372939" y="2323246"/>
            <a:ext cx="3784042" cy="2103811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Звезда: 5 точек 17">
            <a:extLst>
              <a:ext uri="{FF2B5EF4-FFF2-40B4-BE49-F238E27FC236}">
                <a16:creationId xmlns:a16="http://schemas.microsoft.com/office/drawing/2014/main" id="{B6BBA18F-24AC-CA52-C5EF-A5A4A2ACC2EB}"/>
              </a:ext>
            </a:extLst>
          </p:cNvPr>
          <p:cNvSpPr/>
          <p:nvPr/>
        </p:nvSpPr>
        <p:spPr>
          <a:xfrm>
            <a:off x="4121119" y="3245861"/>
            <a:ext cx="320786" cy="320786"/>
          </a:xfrm>
          <a:prstGeom prst="star5">
            <a:avLst/>
          </a:prstGeom>
          <a:solidFill>
            <a:srgbClr val="FF9933"/>
          </a:solidFill>
          <a:ln>
            <a:solidFill>
              <a:srgbClr val="FF99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21363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ADA5DF-4B42-FD5A-7B53-368133245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MDM-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</a:t>
            </a:r>
          </a:p>
        </p:txBody>
      </p:sp>
      <p:sp>
        <p:nvSpPr>
          <p:cNvPr id="4" name="Овал 3">
            <a:extLst>
              <a:ext uri="{FF2B5EF4-FFF2-40B4-BE49-F238E27FC236}">
                <a16:creationId xmlns:a16="http://schemas.microsoft.com/office/drawing/2014/main" id="{BD035B89-C62D-820A-48E1-3436226A8DB3}"/>
              </a:ext>
            </a:extLst>
          </p:cNvPr>
          <p:cNvSpPr/>
          <p:nvPr/>
        </p:nvSpPr>
        <p:spPr>
          <a:xfrm>
            <a:off x="2183641" y="4394579"/>
            <a:ext cx="221776" cy="2217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4D56F85E-AA0B-F025-F46D-B14C2EE76034}"/>
              </a:ext>
            </a:extLst>
          </p:cNvPr>
          <p:cNvSpPr/>
          <p:nvPr/>
        </p:nvSpPr>
        <p:spPr>
          <a:xfrm>
            <a:off x="3973773" y="2267803"/>
            <a:ext cx="221776" cy="221776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AA0E484A-CB45-8C90-F7BC-C5645D1AEE77}"/>
              </a:ext>
            </a:extLst>
          </p:cNvPr>
          <p:cNvSpPr/>
          <p:nvPr/>
        </p:nvSpPr>
        <p:spPr>
          <a:xfrm>
            <a:off x="8284191" y="4722126"/>
            <a:ext cx="221776" cy="2217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FB690128-D1CD-FE1D-4D60-2D554A40F742}"/>
              </a:ext>
            </a:extLst>
          </p:cNvPr>
          <p:cNvCxnSpPr>
            <a:stCxn id="4" idx="7"/>
            <a:endCxn id="5" idx="3"/>
          </p:cNvCxnSpPr>
          <p:nvPr/>
        </p:nvCxnSpPr>
        <p:spPr>
          <a:xfrm flipV="1">
            <a:off x="2372939" y="2457101"/>
            <a:ext cx="1633312" cy="1969956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39F9527D-D9AC-7419-8862-046B3AA9215E}"/>
              </a:ext>
            </a:extLst>
          </p:cNvPr>
          <p:cNvCxnSpPr>
            <a:stCxn id="5" idx="6"/>
            <a:endCxn id="6" idx="1"/>
          </p:cNvCxnSpPr>
          <p:nvPr/>
        </p:nvCxnSpPr>
        <p:spPr>
          <a:xfrm>
            <a:off x="4195549" y="2378691"/>
            <a:ext cx="4121120" cy="2375913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>
            <a:extLst>
              <a:ext uri="{FF2B5EF4-FFF2-40B4-BE49-F238E27FC236}">
                <a16:creationId xmlns:a16="http://schemas.microsoft.com/office/drawing/2014/main" id="{63E3586A-A722-2572-B7F7-4E1DDE17B142}"/>
              </a:ext>
            </a:extLst>
          </p:cNvPr>
          <p:cNvCxnSpPr>
            <a:stCxn id="6" idx="3"/>
            <a:endCxn id="4" idx="5"/>
          </p:cNvCxnSpPr>
          <p:nvPr/>
        </p:nvCxnSpPr>
        <p:spPr>
          <a:xfrm flipH="1" flipV="1">
            <a:off x="2372939" y="4583877"/>
            <a:ext cx="5943730" cy="327547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Звезда: 5 точек 13">
            <a:extLst>
              <a:ext uri="{FF2B5EF4-FFF2-40B4-BE49-F238E27FC236}">
                <a16:creationId xmlns:a16="http://schemas.microsoft.com/office/drawing/2014/main" id="{98EBF8AB-24BE-7E80-907F-3263A878D73F}"/>
              </a:ext>
            </a:extLst>
          </p:cNvPr>
          <p:cNvSpPr/>
          <p:nvPr/>
        </p:nvSpPr>
        <p:spPr>
          <a:xfrm>
            <a:off x="6095716" y="2002461"/>
            <a:ext cx="320786" cy="320786"/>
          </a:xfrm>
          <a:prstGeom prst="star5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272F154-DBB9-D845-B63B-6772811FAE7E}"/>
              </a:ext>
            </a:extLst>
          </p:cNvPr>
          <p:cNvSpPr txBox="1"/>
          <p:nvPr/>
        </p:nvSpPr>
        <p:spPr>
          <a:xfrm>
            <a:off x="3661392" y="1870749"/>
            <a:ext cx="6216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p1</a:t>
            </a:r>
            <a:endParaRPr lang="ru-RU" sz="20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997AA8A-616A-F79C-AF1A-823D7310BE02}"/>
              </a:ext>
            </a:extLst>
          </p:cNvPr>
          <p:cNvSpPr txBox="1"/>
          <p:nvPr/>
        </p:nvSpPr>
        <p:spPr>
          <a:xfrm>
            <a:off x="1783811" y="4026947"/>
            <a:ext cx="6216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p2’</a:t>
            </a:r>
            <a:endParaRPr lang="ru-RU" sz="20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CB48F32-B4A4-D3F2-4773-0D1620B5B861}"/>
              </a:ext>
            </a:extLst>
          </p:cNvPr>
          <p:cNvSpPr txBox="1"/>
          <p:nvPr/>
        </p:nvSpPr>
        <p:spPr>
          <a:xfrm>
            <a:off x="8538445" y="4416300"/>
            <a:ext cx="6216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p3’’</a:t>
            </a:r>
            <a:endParaRPr lang="ru-RU" sz="2000" b="1" dirty="0"/>
          </a:p>
        </p:txBody>
      </p: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4CB075A6-7FAA-BABC-977C-4D45DBFA7687}"/>
              </a:ext>
            </a:extLst>
          </p:cNvPr>
          <p:cNvCxnSpPr>
            <a:stCxn id="14" idx="2"/>
            <a:endCxn id="18" idx="4"/>
          </p:cNvCxnSpPr>
          <p:nvPr/>
        </p:nvCxnSpPr>
        <p:spPr>
          <a:xfrm flipH="1">
            <a:off x="4441905" y="2323246"/>
            <a:ext cx="1715076" cy="1045144"/>
          </a:xfrm>
          <a:prstGeom prst="straightConnector1">
            <a:avLst/>
          </a:prstGeom>
          <a:ln w="28575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74188ABF-BC1A-356B-0EE9-0F86FADC9F1F}"/>
              </a:ext>
            </a:extLst>
          </p:cNvPr>
          <p:cNvSpPr txBox="1"/>
          <p:nvPr/>
        </p:nvSpPr>
        <p:spPr>
          <a:xfrm>
            <a:off x="3764131" y="2937227"/>
            <a:ext cx="6216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u1</a:t>
            </a:r>
            <a:endParaRPr lang="ru-RU" sz="20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CB66AA8-47CB-FF46-9381-D1DD7A1E9468}"/>
              </a:ext>
            </a:extLst>
          </p:cNvPr>
          <p:cNvSpPr txBox="1"/>
          <p:nvPr/>
        </p:nvSpPr>
        <p:spPr>
          <a:xfrm>
            <a:off x="6416503" y="1726521"/>
            <a:ext cx="6216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u2</a:t>
            </a:r>
            <a:endParaRPr lang="ru-RU" sz="2000" dirty="0"/>
          </a:p>
        </p:txBody>
      </p:sp>
      <p:sp>
        <p:nvSpPr>
          <p:cNvPr id="18" name="Звезда: 5 точек 17">
            <a:extLst>
              <a:ext uri="{FF2B5EF4-FFF2-40B4-BE49-F238E27FC236}">
                <a16:creationId xmlns:a16="http://schemas.microsoft.com/office/drawing/2014/main" id="{B6BBA18F-24AC-CA52-C5EF-A5A4A2ACC2EB}"/>
              </a:ext>
            </a:extLst>
          </p:cNvPr>
          <p:cNvSpPr/>
          <p:nvPr/>
        </p:nvSpPr>
        <p:spPr>
          <a:xfrm>
            <a:off x="4121119" y="3245861"/>
            <a:ext cx="320786" cy="320786"/>
          </a:xfrm>
          <a:prstGeom prst="star5">
            <a:avLst/>
          </a:prstGeom>
          <a:solidFill>
            <a:srgbClr val="FF9933"/>
          </a:solidFill>
          <a:ln>
            <a:solidFill>
              <a:srgbClr val="FF99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61631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ADA5DF-4B42-FD5A-7B53-368133245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MDM-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</a:t>
            </a:r>
          </a:p>
        </p:txBody>
      </p:sp>
      <p:sp>
        <p:nvSpPr>
          <p:cNvPr id="4" name="Овал 3">
            <a:extLst>
              <a:ext uri="{FF2B5EF4-FFF2-40B4-BE49-F238E27FC236}">
                <a16:creationId xmlns:a16="http://schemas.microsoft.com/office/drawing/2014/main" id="{BD035B89-C62D-820A-48E1-3436226A8DB3}"/>
              </a:ext>
            </a:extLst>
          </p:cNvPr>
          <p:cNvSpPr/>
          <p:nvPr/>
        </p:nvSpPr>
        <p:spPr>
          <a:xfrm>
            <a:off x="2183641" y="4394579"/>
            <a:ext cx="221776" cy="2217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4D56F85E-AA0B-F025-F46D-B14C2EE76034}"/>
              </a:ext>
            </a:extLst>
          </p:cNvPr>
          <p:cNvSpPr/>
          <p:nvPr/>
        </p:nvSpPr>
        <p:spPr>
          <a:xfrm>
            <a:off x="3973773" y="2267803"/>
            <a:ext cx="221776" cy="221776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AA0E484A-CB45-8C90-F7BC-C5645D1AEE77}"/>
              </a:ext>
            </a:extLst>
          </p:cNvPr>
          <p:cNvSpPr/>
          <p:nvPr/>
        </p:nvSpPr>
        <p:spPr>
          <a:xfrm>
            <a:off x="8284191" y="4722126"/>
            <a:ext cx="221776" cy="2217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FB690128-D1CD-FE1D-4D60-2D554A40F742}"/>
              </a:ext>
            </a:extLst>
          </p:cNvPr>
          <p:cNvCxnSpPr>
            <a:stCxn id="4" idx="7"/>
            <a:endCxn id="5" idx="3"/>
          </p:cNvCxnSpPr>
          <p:nvPr/>
        </p:nvCxnSpPr>
        <p:spPr>
          <a:xfrm flipV="1">
            <a:off x="2372939" y="2457101"/>
            <a:ext cx="1633312" cy="1969956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39F9527D-D9AC-7419-8862-046B3AA9215E}"/>
              </a:ext>
            </a:extLst>
          </p:cNvPr>
          <p:cNvCxnSpPr>
            <a:stCxn id="5" idx="6"/>
            <a:endCxn id="6" idx="1"/>
          </p:cNvCxnSpPr>
          <p:nvPr/>
        </p:nvCxnSpPr>
        <p:spPr>
          <a:xfrm>
            <a:off x="4195549" y="2378691"/>
            <a:ext cx="4121120" cy="2375913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>
            <a:extLst>
              <a:ext uri="{FF2B5EF4-FFF2-40B4-BE49-F238E27FC236}">
                <a16:creationId xmlns:a16="http://schemas.microsoft.com/office/drawing/2014/main" id="{63E3586A-A722-2572-B7F7-4E1DDE17B142}"/>
              </a:ext>
            </a:extLst>
          </p:cNvPr>
          <p:cNvCxnSpPr>
            <a:stCxn id="6" idx="3"/>
            <a:endCxn id="4" idx="5"/>
          </p:cNvCxnSpPr>
          <p:nvPr/>
        </p:nvCxnSpPr>
        <p:spPr>
          <a:xfrm flipH="1" flipV="1">
            <a:off x="2372939" y="4583877"/>
            <a:ext cx="5943730" cy="327547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Звезда: 5 точек 13">
            <a:extLst>
              <a:ext uri="{FF2B5EF4-FFF2-40B4-BE49-F238E27FC236}">
                <a16:creationId xmlns:a16="http://schemas.microsoft.com/office/drawing/2014/main" id="{98EBF8AB-24BE-7E80-907F-3263A878D73F}"/>
              </a:ext>
            </a:extLst>
          </p:cNvPr>
          <p:cNvSpPr/>
          <p:nvPr/>
        </p:nvSpPr>
        <p:spPr>
          <a:xfrm>
            <a:off x="6095716" y="2002461"/>
            <a:ext cx="320786" cy="320786"/>
          </a:xfrm>
          <a:prstGeom prst="star5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272F154-DBB9-D845-B63B-6772811FAE7E}"/>
              </a:ext>
            </a:extLst>
          </p:cNvPr>
          <p:cNvSpPr txBox="1"/>
          <p:nvPr/>
        </p:nvSpPr>
        <p:spPr>
          <a:xfrm>
            <a:off x="3661392" y="1870749"/>
            <a:ext cx="6216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p1</a:t>
            </a:r>
            <a:endParaRPr lang="ru-RU" sz="20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997AA8A-616A-F79C-AF1A-823D7310BE02}"/>
              </a:ext>
            </a:extLst>
          </p:cNvPr>
          <p:cNvSpPr txBox="1"/>
          <p:nvPr/>
        </p:nvSpPr>
        <p:spPr>
          <a:xfrm>
            <a:off x="1783811" y="4026947"/>
            <a:ext cx="6216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p2’</a:t>
            </a:r>
            <a:endParaRPr lang="ru-RU" sz="20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CB48F32-B4A4-D3F2-4773-0D1620B5B861}"/>
              </a:ext>
            </a:extLst>
          </p:cNvPr>
          <p:cNvSpPr txBox="1"/>
          <p:nvPr/>
        </p:nvSpPr>
        <p:spPr>
          <a:xfrm>
            <a:off x="8538445" y="4416300"/>
            <a:ext cx="6216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p3’’</a:t>
            </a:r>
            <a:endParaRPr lang="ru-RU" sz="2000" b="1" dirty="0"/>
          </a:p>
        </p:txBody>
      </p: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4CB075A6-7FAA-BABC-977C-4D45DBFA7687}"/>
              </a:ext>
            </a:extLst>
          </p:cNvPr>
          <p:cNvCxnSpPr>
            <a:stCxn id="14" idx="2"/>
            <a:endCxn id="18" idx="4"/>
          </p:cNvCxnSpPr>
          <p:nvPr/>
        </p:nvCxnSpPr>
        <p:spPr>
          <a:xfrm flipH="1">
            <a:off x="4441905" y="2323246"/>
            <a:ext cx="1715076" cy="1045144"/>
          </a:xfrm>
          <a:prstGeom prst="straightConnector1">
            <a:avLst/>
          </a:prstGeom>
          <a:ln w="28575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74188ABF-BC1A-356B-0EE9-0F86FADC9F1F}"/>
              </a:ext>
            </a:extLst>
          </p:cNvPr>
          <p:cNvSpPr txBox="1"/>
          <p:nvPr/>
        </p:nvSpPr>
        <p:spPr>
          <a:xfrm>
            <a:off x="3764131" y="2937227"/>
            <a:ext cx="6216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u1</a:t>
            </a:r>
            <a:endParaRPr lang="ru-RU" sz="20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CB66AA8-47CB-FF46-9381-D1DD7A1E9468}"/>
              </a:ext>
            </a:extLst>
          </p:cNvPr>
          <p:cNvSpPr txBox="1"/>
          <p:nvPr/>
        </p:nvSpPr>
        <p:spPr>
          <a:xfrm>
            <a:off x="6416503" y="1726521"/>
            <a:ext cx="6216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u2</a:t>
            </a:r>
            <a:endParaRPr lang="ru-RU" sz="2000" dirty="0"/>
          </a:p>
        </p:txBody>
      </p:sp>
      <p:sp>
        <p:nvSpPr>
          <p:cNvPr id="18" name="Звезда: 5 точек 17">
            <a:extLst>
              <a:ext uri="{FF2B5EF4-FFF2-40B4-BE49-F238E27FC236}">
                <a16:creationId xmlns:a16="http://schemas.microsoft.com/office/drawing/2014/main" id="{B6BBA18F-24AC-CA52-C5EF-A5A4A2ACC2EB}"/>
              </a:ext>
            </a:extLst>
          </p:cNvPr>
          <p:cNvSpPr/>
          <p:nvPr/>
        </p:nvSpPr>
        <p:spPr>
          <a:xfrm>
            <a:off x="4121119" y="3245861"/>
            <a:ext cx="320786" cy="320786"/>
          </a:xfrm>
          <a:prstGeom prst="star5">
            <a:avLst/>
          </a:prstGeom>
          <a:solidFill>
            <a:srgbClr val="FF9933"/>
          </a:solidFill>
          <a:ln>
            <a:solidFill>
              <a:srgbClr val="FF99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" name="Соединитель: изогнутый 6">
            <a:extLst>
              <a:ext uri="{FF2B5EF4-FFF2-40B4-BE49-F238E27FC236}">
                <a16:creationId xmlns:a16="http://schemas.microsoft.com/office/drawing/2014/main" id="{095455CF-D703-CB40-B58A-9A05BC4498E8}"/>
              </a:ext>
            </a:extLst>
          </p:cNvPr>
          <p:cNvCxnSpPr>
            <a:stCxn id="4" idx="5"/>
            <a:endCxn id="6" idx="4"/>
          </p:cNvCxnSpPr>
          <p:nvPr/>
        </p:nvCxnSpPr>
        <p:spPr>
          <a:xfrm rot="16200000" flipH="1">
            <a:off x="5203997" y="1752819"/>
            <a:ext cx="360025" cy="6022140"/>
          </a:xfrm>
          <a:prstGeom prst="curvedConnector3">
            <a:avLst>
              <a:gd name="adj1" fmla="val 296173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E0F2189C-1511-F29D-5292-C33AB1C2C9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716" y="349278"/>
            <a:ext cx="5733190" cy="1361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2093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ADA5DF-4B42-FD5A-7B53-368133245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MDM-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</a:t>
            </a:r>
          </a:p>
        </p:txBody>
      </p:sp>
      <p:sp>
        <p:nvSpPr>
          <p:cNvPr id="4" name="Овал 3">
            <a:extLst>
              <a:ext uri="{FF2B5EF4-FFF2-40B4-BE49-F238E27FC236}">
                <a16:creationId xmlns:a16="http://schemas.microsoft.com/office/drawing/2014/main" id="{BD035B89-C62D-820A-48E1-3436226A8DB3}"/>
              </a:ext>
            </a:extLst>
          </p:cNvPr>
          <p:cNvSpPr/>
          <p:nvPr/>
        </p:nvSpPr>
        <p:spPr>
          <a:xfrm>
            <a:off x="2183641" y="4394579"/>
            <a:ext cx="221776" cy="2217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4D56F85E-AA0B-F025-F46D-B14C2EE76034}"/>
              </a:ext>
            </a:extLst>
          </p:cNvPr>
          <p:cNvSpPr/>
          <p:nvPr/>
        </p:nvSpPr>
        <p:spPr>
          <a:xfrm>
            <a:off x="3973773" y="2267803"/>
            <a:ext cx="221776" cy="221776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AA0E484A-CB45-8C90-F7BC-C5645D1AEE77}"/>
              </a:ext>
            </a:extLst>
          </p:cNvPr>
          <p:cNvSpPr/>
          <p:nvPr/>
        </p:nvSpPr>
        <p:spPr>
          <a:xfrm>
            <a:off x="8284191" y="4722126"/>
            <a:ext cx="221776" cy="2217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FB690128-D1CD-FE1D-4D60-2D554A40F742}"/>
              </a:ext>
            </a:extLst>
          </p:cNvPr>
          <p:cNvCxnSpPr>
            <a:stCxn id="4" idx="7"/>
            <a:endCxn id="5" idx="3"/>
          </p:cNvCxnSpPr>
          <p:nvPr/>
        </p:nvCxnSpPr>
        <p:spPr>
          <a:xfrm flipV="1">
            <a:off x="2372939" y="2457101"/>
            <a:ext cx="1633312" cy="1969956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39F9527D-D9AC-7419-8862-046B3AA9215E}"/>
              </a:ext>
            </a:extLst>
          </p:cNvPr>
          <p:cNvCxnSpPr>
            <a:stCxn id="5" idx="6"/>
            <a:endCxn id="6" idx="1"/>
          </p:cNvCxnSpPr>
          <p:nvPr/>
        </p:nvCxnSpPr>
        <p:spPr>
          <a:xfrm>
            <a:off x="4195549" y="2378691"/>
            <a:ext cx="4121120" cy="2375913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>
            <a:extLst>
              <a:ext uri="{FF2B5EF4-FFF2-40B4-BE49-F238E27FC236}">
                <a16:creationId xmlns:a16="http://schemas.microsoft.com/office/drawing/2014/main" id="{63E3586A-A722-2572-B7F7-4E1DDE17B142}"/>
              </a:ext>
            </a:extLst>
          </p:cNvPr>
          <p:cNvCxnSpPr>
            <a:stCxn id="6" idx="3"/>
            <a:endCxn id="4" idx="5"/>
          </p:cNvCxnSpPr>
          <p:nvPr/>
        </p:nvCxnSpPr>
        <p:spPr>
          <a:xfrm flipH="1" flipV="1">
            <a:off x="2372939" y="4583877"/>
            <a:ext cx="5943730" cy="327547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Звезда: 5 точек 13">
            <a:extLst>
              <a:ext uri="{FF2B5EF4-FFF2-40B4-BE49-F238E27FC236}">
                <a16:creationId xmlns:a16="http://schemas.microsoft.com/office/drawing/2014/main" id="{98EBF8AB-24BE-7E80-907F-3263A878D73F}"/>
              </a:ext>
            </a:extLst>
          </p:cNvPr>
          <p:cNvSpPr/>
          <p:nvPr/>
        </p:nvSpPr>
        <p:spPr>
          <a:xfrm>
            <a:off x="6095716" y="2002461"/>
            <a:ext cx="320786" cy="320786"/>
          </a:xfrm>
          <a:prstGeom prst="star5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272F154-DBB9-D845-B63B-6772811FAE7E}"/>
              </a:ext>
            </a:extLst>
          </p:cNvPr>
          <p:cNvSpPr txBox="1"/>
          <p:nvPr/>
        </p:nvSpPr>
        <p:spPr>
          <a:xfrm>
            <a:off x="3661392" y="1870749"/>
            <a:ext cx="6216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p1</a:t>
            </a:r>
            <a:endParaRPr lang="ru-RU" sz="20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997AA8A-616A-F79C-AF1A-823D7310BE02}"/>
              </a:ext>
            </a:extLst>
          </p:cNvPr>
          <p:cNvSpPr txBox="1"/>
          <p:nvPr/>
        </p:nvSpPr>
        <p:spPr>
          <a:xfrm>
            <a:off x="1783811" y="4026947"/>
            <a:ext cx="6216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p2’</a:t>
            </a:r>
            <a:endParaRPr lang="ru-RU" sz="20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CB48F32-B4A4-D3F2-4773-0D1620B5B861}"/>
              </a:ext>
            </a:extLst>
          </p:cNvPr>
          <p:cNvSpPr txBox="1"/>
          <p:nvPr/>
        </p:nvSpPr>
        <p:spPr>
          <a:xfrm>
            <a:off x="8538445" y="4416300"/>
            <a:ext cx="6216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p3’’</a:t>
            </a:r>
            <a:endParaRPr lang="ru-RU" sz="2000" b="1" dirty="0"/>
          </a:p>
        </p:txBody>
      </p: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4CB075A6-7FAA-BABC-977C-4D45DBFA7687}"/>
              </a:ext>
            </a:extLst>
          </p:cNvPr>
          <p:cNvCxnSpPr>
            <a:stCxn id="14" idx="2"/>
            <a:endCxn id="18" idx="4"/>
          </p:cNvCxnSpPr>
          <p:nvPr/>
        </p:nvCxnSpPr>
        <p:spPr>
          <a:xfrm flipH="1">
            <a:off x="5544402" y="2323246"/>
            <a:ext cx="612579" cy="1505444"/>
          </a:xfrm>
          <a:prstGeom prst="straightConnector1">
            <a:avLst/>
          </a:prstGeom>
          <a:ln w="28575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74188ABF-BC1A-356B-0EE9-0F86FADC9F1F}"/>
              </a:ext>
            </a:extLst>
          </p:cNvPr>
          <p:cNvSpPr txBox="1"/>
          <p:nvPr/>
        </p:nvSpPr>
        <p:spPr>
          <a:xfrm>
            <a:off x="4912813" y="3387545"/>
            <a:ext cx="6216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u1’</a:t>
            </a:r>
            <a:endParaRPr lang="ru-RU" sz="20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CB66AA8-47CB-FF46-9381-D1DD7A1E9468}"/>
              </a:ext>
            </a:extLst>
          </p:cNvPr>
          <p:cNvSpPr txBox="1"/>
          <p:nvPr/>
        </p:nvSpPr>
        <p:spPr>
          <a:xfrm>
            <a:off x="6416503" y="1726521"/>
            <a:ext cx="6216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u2</a:t>
            </a:r>
            <a:endParaRPr lang="ru-RU" sz="2000" dirty="0"/>
          </a:p>
        </p:txBody>
      </p:sp>
      <p:sp>
        <p:nvSpPr>
          <p:cNvPr id="18" name="Звезда: 5 точек 17">
            <a:extLst>
              <a:ext uri="{FF2B5EF4-FFF2-40B4-BE49-F238E27FC236}">
                <a16:creationId xmlns:a16="http://schemas.microsoft.com/office/drawing/2014/main" id="{B6BBA18F-24AC-CA52-C5EF-A5A4A2ACC2EB}"/>
              </a:ext>
            </a:extLst>
          </p:cNvPr>
          <p:cNvSpPr/>
          <p:nvPr/>
        </p:nvSpPr>
        <p:spPr>
          <a:xfrm>
            <a:off x="5223616" y="3706161"/>
            <a:ext cx="320786" cy="320786"/>
          </a:xfrm>
          <a:prstGeom prst="star5">
            <a:avLst/>
          </a:prstGeom>
          <a:solidFill>
            <a:srgbClr val="FF9933"/>
          </a:solidFill>
          <a:ln>
            <a:solidFill>
              <a:srgbClr val="FF99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49477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вал 3">
            <a:extLst>
              <a:ext uri="{FF2B5EF4-FFF2-40B4-BE49-F238E27FC236}">
                <a16:creationId xmlns:a16="http://schemas.microsoft.com/office/drawing/2014/main" id="{BD035B89-C62D-820A-48E1-3436226A8DB3}"/>
              </a:ext>
            </a:extLst>
          </p:cNvPr>
          <p:cNvSpPr/>
          <p:nvPr/>
        </p:nvSpPr>
        <p:spPr>
          <a:xfrm>
            <a:off x="996286" y="5943552"/>
            <a:ext cx="221776" cy="221776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4D56F85E-AA0B-F025-F46D-B14C2EE76034}"/>
              </a:ext>
            </a:extLst>
          </p:cNvPr>
          <p:cNvSpPr/>
          <p:nvPr/>
        </p:nvSpPr>
        <p:spPr>
          <a:xfrm>
            <a:off x="2786418" y="3816776"/>
            <a:ext cx="221776" cy="221776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AA0E484A-CB45-8C90-F7BC-C5645D1AEE77}"/>
              </a:ext>
            </a:extLst>
          </p:cNvPr>
          <p:cNvSpPr/>
          <p:nvPr/>
        </p:nvSpPr>
        <p:spPr>
          <a:xfrm>
            <a:off x="7096836" y="6271099"/>
            <a:ext cx="221776" cy="221776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FB690128-D1CD-FE1D-4D60-2D554A40F742}"/>
              </a:ext>
            </a:extLst>
          </p:cNvPr>
          <p:cNvCxnSpPr>
            <a:stCxn id="4" idx="7"/>
            <a:endCxn id="5" idx="3"/>
          </p:cNvCxnSpPr>
          <p:nvPr/>
        </p:nvCxnSpPr>
        <p:spPr>
          <a:xfrm flipV="1">
            <a:off x="1185584" y="4006074"/>
            <a:ext cx="1633312" cy="1969956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39F9527D-D9AC-7419-8862-046B3AA9215E}"/>
              </a:ext>
            </a:extLst>
          </p:cNvPr>
          <p:cNvCxnSpPr>
            <a:stCxn id="5" idx="6"/>
            <a:endCxn id="6" idx="1"/>
          </p:cNvCxnSpPr>
          <p:nvPr/>
        </p:nvCxnSpPr>
        <p:spPr>
          <a:xfrm>
            <a:off x="3008194" y="3927664"/>
            <a:ext cx="4121120" cy="2375913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>
            <a:extLst>
              <a:ext uri="{FF2B5EF4-FFF2-40B4-BE49-F238E27FC236}">
                <a16:creationId xmlns:a16="http://schemas.microsoft.com/office/drawing/2014/main" id="{63E3586A-A722-2572-B7F7-4E1DDE17B142}"/>
              </a:ext>
            </a:extLst>
          </p:cNvPr>
          <p:cNvCxnSpPr>
            <a:stCxn id="6" idx="3"/>
            <a:endCxn id="4" idx="5"/>
          </p:cNvCxnSpPr>
          <p:nvPr/>
        </p:nvCxnSpPr>
        <p:spPr>
          <a:xfrm flipH="1" flipV="1">
            <a:off x="1185584" y="6132850"/>
            <a:ext cx="5943730" cy="327547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Звезда: 5 точек 13">
            <a:extLst>
              <a:ext uri="{FF2B5EF4-FFF2-40B4-BE49-F238E27FC236}">
                <a16:creationId xmlns:a16="http://schemas.microsoft.com/office/drawing/2014/main" id="{98EBF8AB-24BE-7E80-907F-3263A878D73F}"/>
              </a:ext>
            </a:extLst>
          </p:cNvPr>
          <p:cNvSpPr/>
          <p:nvPr/>
        </p:nvSpPr>
        <p:spPr>
          <a:xfrm>
            <a:off x="4908361" y="3551434"/>
            <a:ext cx="320786" cy="320786"/>
          </a:xfrm>
          <a:prstGeom prst="star5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272F154-DBB9-D845-B63B-6772811FAE7E}"/>
              </a:ext>
            </a:extLst>
          </p:cNvPr>
          <p:cNvSpPr txBox="1"/>
          <p:nvPr/>
        </p:nvSpPr>
        <p:spPr>
          <a:xfrm>
            <a:off x="2474037" y="3419722"/>
            <a:ext cx="6216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p1</a:t>
            </a:r>
            <a:endParaRPr lang="ru-RU" sz="20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997AA8A-616A-F79C-AF1A-823D7310BE02}"/>
              </a:ext>
            </a:extLst>
          </p:cNvPr>
          <p:cNvSpPr txBox="1"/>
          <p:nvPr/>
        </p:nvSpPr>
        <p:spPr>
          <a:xfrm>
            <a:off x="596456" y="5575920"/>
            <a:ext cx="6216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p2</a:t>
            </a:r>
            <a:endParaRPr lang="ru-RU" sz="20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CB48F32-B4A4-D3F2-4773-0D1620B5B861}"/>
              </a:ext>
            </a:extLst>
          </p:cNvPr>
          <p:cNvSpPr txBox="1"/>
          <p:nvPr/>
        </p:nvSpPr>
        <p:spPr>
          <a:xfrm>
            <a:off x="7351090" y="5965273"/>
            <a:ext cx="6216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p3</a:t>
            </a:r>
            <a:endParaRPr lang="ru-RU" sz="2000" b="1" dirty="0"/>
          </a:p>
        </p:txBody>
      </p: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4CB075A6-7FAA-BABC-977C-4D45DBFA7687}"/>
              </a:ext>
            </a:extLst>
          </p:cNvPr>
          <p:cNvCxnSpPr>
            <a:stCxn id="14" idx="2"/>
            <a:endCxn id="18" idx="4"/>
          </p:cNvCxnSpPr>
          <p:nvPr/>
        </p:nvCxnSpPr>
        <p:spPr>
          <a:xfrm flipH="1">
            <a:off x="4357047" y="3872219"/>
            <a:ext cx="612579" cy="1505444"/>
          </a:xfrm>
          <a:prstGeom prst="straightConnector1">
            <a:avLst/>
          </a:prstGeom>
          <a:ln w="28575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74188ABF-BC1A-356B-0EE9-0F86FADC9F1F}"/>
              </a:ext>
            </a:extLst>
          </p:cNvPr>
          <p:cNvSpPr txBox="1"/>
          <p:nvPr/>
        </p:nvSpPr>
        <p:spPr>
          <a:xfrm>
            <a:off x="3725458" y="4936518"/>
            <a:ext cx="6216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u1</a:t>
            </a:r>
            <a:endParaRPr lang="ru-RU" sz="2000" b="1" dirty="0"/>
          </a:p>
        </p:txBody>
      </p:sp>
      <p:sp>
        <p:nvSpPr>
          <p:cNvPr id="18" name="Звезда: 5 точек 17">
            <a:extLst>
              <a:ext uri="{FF2B5EF4-FFF2-40B4-BE49-F238E27FC236}">
                <a16:creationId xmlns:a16="http://schemas.microsoft.com/office/drawing/2014/main" id="{B6BBA18F-24AC-CA52-C5EF-A5A4A2ACC2EB}"/>
              </a:ext>
            </a:extLst>
          </p:cNvPr>
          <p:cNvSpPr/>
          <p:nvPr/>
        </p:nvSpPr>
        <p:spPr>
          <a:xfrm>
            <a:off x="4036261" y="5255134"/>
            <a:ext cx="320786" cy="320786"/>
          </a:xfrm>
          <a:prstGeom prst="star5">
            <a:avLst/>
          </a:prstGeom>
          <a:solidFill>
            <a:srgbClr val="FF9933"/>
          </a:solidFill>
          <a:ln>
            <a:solidFill>
              <a:srgbClr val="FF99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93FF3F62-BE8B-B0EA-A54B-E5BF8032E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условного градиента</a:t>
            </a:r>
            <a:endParaRPr lang="ru-RU" dirty="0"/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62367DD4-77CB-A0B1-1099-1220B97BB82A}"/>
              </a:ext>
            </a:extLst>
          </p:cNvPr>
          <p:cNvSpPr/>
          <p:nvPr/>
        </p:nvSpPr>
        <p:spPr>
          <a:xfrm>
            <a:off x="3110049" y="3337928"/>
            <a:ext cx="221776" cy="221776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E29560A4-BC1B-FC8C-0A40-A26D78BCCC69}"/>
              </a:ext>
            </a:extLst>
          </p:cNvPr>
          <p:cNvSpPr/>
          <p:nvPr/>
        </p:nvSpPr>
        <p:spPr>
          <a:xfrm>
            <a:off x="7452945" y="5583942"/>
            <a:ext cx="221776" cy="221776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0" name="Прямая соединительная линия 19">
            <a:extLst>
              <a:ext uri="{FF2B5EF4-FFF2-40B4-BE49-F238E27FC236}">
                <a16:creationId xmlns:a16="http://schemas.microsoft.com/office/drawing/2014/main" id="{80F088AF-5860-ECDA-096E-19FDEDE96E6C}"/>
              </a:ext>
            </a:extLst>
          </p:cNvPr>
          <p:cNvCxnSpPr>
            <a:cxnSpLocks/>
            <a:stCxn id="10" idx="6"/>
            <a:endCxn id="12" idx="1"/>
          </p:cNvCxnSpPr>
          <p:nvPr/>
        </p:nvCxnSpPr>
        <p:spPr>
          <a:xfrm>
            <a:off x="3331825" y="3448816"/>
            <a:ext cx="4153598" cy="2167604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37A81C4-46B8-DC80-FC11-8D3EC310406E}"/>
              </a:ext>
            </a:extLst>
          </p:cNvPr>
          <p:cNvSpPr txBox="1"/>
          <p:nvPr/>
        </p:nvSpPr>
        <p:spPr>
          <a:xfrm>
            <a:off x="2797668" y="2940874"/>
            <a:ext cx="6216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u1</a:t>
            </a:r>
            <a:endParaRPr lang="ru-RU" sz="2000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FF65618-479B-3D57-B742-5F813637FAF2}"/>
              </a:ext>
            </a:extLst>
          </p:cNvPr>
          <p:cNvSpPr txBox="1"/>
          <p:nvPr/>
        </p:nvSpPr>
        <p:spPr>
          <a:xfrm>
            <a:off x="7674721" y="5285331"/>
            <a:ext cx="6216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u3</a:t>
            </a:r>
            <a:endParaRPr lang="ru-RU" sz="2000" b="1" dirty="0"/>
          </a:p>
        </p:txBody>
      </p:sp>
      <p:sp>
        <p:nvSpPr>
          <p:cNvPr id="36" name="Овал 35">
            <a:extLst>
              <a:ext uri="{FF2B5EF4-FFF2-40B4-BE49-F238E27FC236}">
                <a16:creationId xmlns:a16="http://schemas.microsoft.com/office/drawing/2014/main" id="{7796B11C-E93E-D7F8-0E3C-F7B168D74C70}"/>
              </a:ext>
            </a:extLst>
          </p:cNvPr>
          <p:cNvSpPr/>
          <p:nvPr/>
        </p:nvSpPr>
        <p:spPr>
          <a:xfrm>
            <a:off x="6185027" y="2215140"/>
            <a:ext cx="221776" cy="221776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B1538CC-E812-D3F0-6A2C-7456EE78A886}"/>
              </a:ext>
            </a:extLst>
          </p:cNvPr>
          <p:cNvSpPr txBox="1"/>
          <p:nvPr/>
        </p:nvSpPr>
        <p:spPr>
          <a:xfrm>
            <a:off x="5785197" y="1847508"/>
            <a:ext cx="6216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u2</a:t>
            </a:r>
            <a:endParaRPr lang="ru-RU" sz="2000" b="1" dirty="0"/>
          </a:p>
        </p:txBody>
      </p:sp>
      <p:cxnSp>
        <p:nvCxnSpPr>
          <p:cNvPr id="39" name="Прямая соединительная линия 38">
            <a:extLst>
              <a:ext uri="{FF2B5EF4-FFF2-40B4-BE49-F238E27FC236}">
                <a16:creationId xmlns:a16="http://schemas.microsoft.com/office/drawing/2014/main" id="{4B0F2114-1C45-709F-24BB-419F3724DF88}"/>
              </a:ext>
            </a:extLst>
          </p:cNvPr>
          <p:cNvCxnSpPr>
            <a:stCxn id="10" idx="7"/>
            <a:endCxn id="36" idx="3"/>
          </p:cNvCxnSpPr>
          <p:nvPr/>
        </p:nvCxnSpPr>
        <p:spPr>
          <a:xfrm flipV="1">
            <a:off x="3299347" y="2404438"/>
            <a:ext cx="2918158" cy="965968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40">
            <a:extLst>
              <a:ext uri="{FF2B5EF4-FFF2-40B4-BE49-F238E27FC236}">
                <a16:creationId xmlns:a16="http://schemas.microsoft.com/office/drawing/2014/main" id="{79E72C79-F68B-7D27-25C5-28DB1910E8B2}"/>
              </a:ext>
            </a:extLst>
          </p:cNvPr>
          <p:cNvCxnSpPr>
            <a:stCxn id="36" idx="5"/>
            <a:endCxn id="12" idx="0"/>
          </p:cNvCxnSpPr>
          <p:nvPr/>
        </p:nvCxnSpPr>
        <p:spPr>
          <a:xfrm>
            <a:off x="6374325" y="2404438"/>
            <a:ext cx="1189508" cy="3179504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32C2EEC1-6245-DE7A-900B-C5BF5AD20FD6}"/>
              </a:ext>
            </a:extLst>
          </p:cNvPr>
          <p:cNvSpPr txBox="1"/>
          <p:nvPr/>
        </p:nvSpPr>
        <p:spPr>
          <a:xfrm>
            <a:off x="5185833" y="3259518"/>
            <a:ext cx="6216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u2</a:t>
            </a:r>
            <a:endParaRPr lang="ru-RU" sz="2000" b="1" dirty="0"/>
          </a:p>
        </p:txBody>
      </p:sp>
    </p:spTree>
    <p:extLst>
      <p:ext uri="{BB962C8B-B14F-4D97-AF65-F5344CB8AC3E}">
        <p14:creationId xmlns:p14="http://schemas.microsoft.com/office/powerpoint/2010/main" val="25517853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вал 3">
            <a:extLst>
              <a:ext uri="{FF2B5EF4-FFF2-40B4-BE49-F238E27FC236}">
                <a16:creationId xmlns:a16="http://schemas.microsoft.com/office/drawing/2014/main" id="{BD035B89-C62D-820A-48E1-3436226A8DB3}"/>
              </a:ext>
            </a:extLst>
          </p:cNvPr>
          <p:cNvSpPr/>
          <p:nvPr/>
        </p:nvSpPr>
        <p:spPr>
          <a:xfrm>
            <a:off x="996286" y="5943552"/>
            <a:ext cx="221776" cy="221776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4D56F85E-AA0B-F025-F46D-B14C2EE76034}"/>
              </a:ext>
            </a:extLst>
          </p:cNvPr>
          <p:cNvSpPr/>
          <p:nvPr/>
        </p:nvSpPr>
        <p:spPr>
          <a:xfrm>
            <a:off x="2786418" y="3816776"/>
            <a:ext cx="221776" cy="221776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AA0E484A-CB45-8C90-F7BC-C5645D1AEE77}"/>
              </a:ext>
            </a:extLst>
          </p:cNvPr>
          <p:cNvSpPr/>
          <p:nvPr/>
        </p:nvSpPr>
        <p:spPr>
          <a:xfrm>
            <a:off x="7096836" y="6271099"/>
            <a:ext cx="221776" cy="2217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FB690128-D1CD-FE1D-4D60-2D554A40F742}"/>
              </a:ext>
            </a:extLst>
          </p:cNvPr>
          <p:cNvCxnSpPr>
            <a:stCxn id="4" idx="7"/>
            <a:endCxn id="5" idx="3"/>
          </p:cNvCxnSpPr>
          <p:nvPr/>
        </p:nvCxnSpPr>
        <p:spPr>
          <a:xfrm flipV="1">
            <a:off x="1185584" y="4006074"/>
            <a:ext cx="1633312" cy="1969956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39F9527D-D9AC-7419-8862-046B3AA9215E}"/>
              </a:ext>
            </a:extLst>
          </p:cNvPr>
          <p:cNvCxnSpPr>
            <a:stCxn id="5" idx="6"/>
            <a:endCxn id="6" idx="1"/>
          </p:cNvCxnSpPr>
          <p:nvPr/>
        </p:nvCxnSpPr>
        <p:spPr>
          <a:xfrm>
            <a:off x="3008194" y="3927664"/>
            <a:ext cx="4121120" cy="2375913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>
            <a:extLst>
              <a:ext uri="{FF2B5EF4-FFF2-40B4-BE49-F238E27FC236}">
                <a16:creationId xmlns:a16="http://schemas.microsoft.com/office/drawing/2014/main" id="{63E3586A-A722-2572-B7F7-4E1DDE17B142}"/>
              </a:ext>
            </a:extLst>
          </p:cNvPr>
          <p:cNvCxnSpPr>
            <a:stCxn id="6" idx="3"/>
            <a:endCxn id="4" idx="5"/>
          </p:cNvCxnSpPr>
          <p:nvPr/>
        </p:nvCxnSpPr>
        <p:spPr>
          <a:xfrm flipH="1" flipV="1">
            <a:off x="1185584" y="6132850"/>
            <a:ext cx="5943730" cy="327547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Звезда: 5 точек 13">
            <a:extLst>
              <a:ext uri="{FF2B5EF4-FFF2-40B4-BE49-F238E27FC236}">
                <a16:creationId xmlns:a16="http://schemas.microsoft.com/office/drawing/2014/main" id="{98EBF8AB-24BE-7E80-907F-3263A878D73F}"/>
              </a:ext>
            </a:extLst>
          </p:cNvPr>
          <p:cNvSpPr/>
          <p:nvPr/>
        </p:nvSpPr>
        <p:spPr>
          <a:xfrm>
            <a:off x="4908361" y="3551434"/>
            <a:ext cx="320786" cy="320786"/>
          </a:xfrm>
          <a:prstGeom prst="star5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272F154-DBB9-D845-B63B-6772811FAE7E}"/>
              </a:ext>
            </a:extLst>
          </p:cNvPr>
          <p:cNvSpPr txBox="1"/>
          <p:nvPr/>
        </p:nvSpPr>
        <p:spPr>
          <a:xfrm>
            <a:off x="2474037" y="3419722"/>
            <a:ext cx="6216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p1</a:t>
            </a:r>
            <a:endParaRPr lang="ru-RU" sz="20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997AA8A-616A-F79C-AF1A-823D7310BE02}"/>
              </a:ext>
            </a:extLst>
          </p:cNvPr>
          <p:cNvSpPr txBox="1"/>
          <p:nvPr/>
        </p:nvSpPr>
        <p:spPr>
          <a:xfrm>
            <a:off x="596456" y="5575920"/>
            <a:ext cx="6216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p2</a:t>
            </a:r>
            <a:endParaRPr lang="ru-RU" sz="20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CB48F32-B4A4-D3F2-4773-0D1620B5B861}"/>
              </a:ext>
            </a:extLst>
          </p:cNvPr>
          <p:cNvSpPr txBox="1"/>
          <p:nvPr/>
        </p:nvSpPr>
        <p:spPr>
          <a:xfrm>
            <a:off x="7351090" y="5965273"/>
            <a:ext cx="6216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p3’</a:t>
            </a:r>
            <a:endParaRPr lang="ru-RU" sz="2000" b="1" dirty="0"/>
          </a:p>
        </p:txBody>
      </p: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4CB075A6-7FAA-BABC-977C-4D45DBFA7687}"/>
              </a:ext>
            </a:extLst>
          </p:cNvPr>
          <p:cNvCxnSpPr>
            <a:stCxn id="14" idx="2"/>
            <a:endCxn id="18" idx="4"/>
          </p:cNvCxnSpPr>
          <p:nvPr/>
        </p:nvCxnSpPr>
        <p:spPr>
          <a:xfrm flipH="1">
            <a:off x="4357047" y="3872219"/>
            <a:ext cx="612579" cy="1505444"/>
          </a:xfrm>
          <a:prstGeom prst="straightConnector1">
            <a:avLst/>
          </a:prstGeom>
          <a:ln w="28575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74188ABF-BC1A-356B-0EE9-0F86FADC9F1F}"/>
              </a:ext>
            </a:extLst>
          </p:cNvPr>
          <p:cNvSpPr txBox="1"/>
          <p:nvPr/>
        </p:nvSpPr>
        <p:spPr>
          <a:xfrm>
            <a:off x="3725458" y="4936518"/>
            <a:ext cx="6216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u1</a:t>
            </a:r>
            <a:endParaRPr lang="ru-RU" sz="2000" b="1" dirty="0"/>
          </a:p>
        </p:txBody>
      </p:sp>
      <p:sp>
        <p:nvSpPr>
          <p:cNvPr id="18" name="Звезда: 5 точек 17">
            <a:extLst>
              <a:ext uri="{FF2B5EF4-FFF2-40B4-BE49-F238E27FC236}">
                <a16:creationId xmlns:a16="http://schemas.microsoft.com/office/drawing/2014/main" id="{B6BBA18F-24AC-CA52-C5EF-A5A4A2ACC2EB}"/>
              </a:ext>
            </a:extLst>
          </p:cNvPr>
          <p:cNvSpPr/>
          <p:nvPr/>
        </p:nvSpPr>
        <p:spPr>
          <a:xfrm>
            <a:off x="4036261" y="5255134"/>
            <a:ext cx="320786" cy="320786"/>
          </a:xfrm>
          <a:prstGeom prst="star5">
            <a:avLst/>
          </a:prstGeom>
          <a:solidFill>
            <a:srgbClr val="FF9933"/>
          </a:solidFill>
          <a:ln>
            <a:solidFill>
              <a:srgbClr val="FF99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93FF3F62-BE8B-B0EA-A54B-E5BF8032E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условного градиента</a:t>
            </a:r>
            <a:endParaRPr lang="ru-RU" dirty="0"/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62367DD4-77CB-A0B1-1099-1220B97BB82A}"/>
              </a:ext>
            </a:extLst>
          </p:cNvPr>
          <p:cNvSpPr/>
          <p:nvPr/>
        </p:nvSpPr>
        <p:spPr>
          <a:xfrm>
            <a:off x="3110049" y="3337928"/>
            <a:ext cx="221776" cy="221776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E29560A4-BC1B-FC8C-0A40-A26D78BCCC69}"/>
              </a:ext>
            </a:extLst>
          </p:cNvPr>
          <p:cNvSpPr/>
          <p:nvPr/>
        </p:nvSpPr>
        <p:spPr>
          <a:xfrm>
            <a:off x="7452945" y="5583942"/>
            <a:ext cx="221776" cy="221776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0" name="Прямая соединительная линия 19">
            <a:extLst>
              <a:ext uri="{FF2B5EF4-FFF2-40B4-BE49-F238E27FC236}">
                <a16:creationId xmlns:a16="http://schemas.microsoft.com/office/drawing/2014/main" id="{80F088AF-5860-ECDA-096E-19FDEDE96E6C}"/>
              </a:ext>
            </a:extLst>
          </p:cNvPr>
          <p:cNvCxnSpPr>
            <a:cxnSpLocks/>
            <a:stCxn id="10" idx="6"/>
            <a:endCxn id="12" idx="1"/>
          </p:cNvCxnSpPr>
          <p:nvPr/>
        </p:nvCxnSpPr>
        <p:spPr>
          <a:xfrm>
            <a:off x="3331825" y="3448816"/>
            <a:ext cx="4153598" cy="2167604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37A81C4-46B8-DC80-FC11-8D3EC310406E}"/>
              </a:ext>
            </a:extLst>
          </p:cNvPr>
          <p:cNvSpPr txBox="1"/>
          <p:nvPr/>
        </p:nvSpPr>
        <p:spPr>
          <a:xfrm>
            <a:off x="2797668" y="2940874"/>
            <a:ext cx="6216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u1</a:t>
            </a:r>
            <a:endParaRPr lang="ru-RU" sz="2000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FF65618-479B-3D57-B742-5F813637FAF2}"/>
              </a:ext>
            </a:extLst>
          </p:cNvPr>
          <p:cNvSpPr txBox="1"/>
          <p:nvPr/>
        </p:nvSpPr>
        <p:spPr>
          <a:xfrm>
            <a:off x="7674721" y="5285331"/>
            <a:ext cx="6216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u3</a:t>
            </a:r>
            <a:endParaRPr lang="ru-RU" sz="2000" b="1" dirty="0"/>
          </a:p>
        </p:txBody>
      </p:sp>
      <p:sp>
        <p:nvSpPr>
          <p:cNvPr id="36" name="Овал 35">
            <a:extLst>
              <a:ext uri="{FF2B5EF4-FFF2-40B4-BE49-F238E27FC236}">
                <a16:creationId xmlns:a16="http://schemas.microsoft.com/office/drawing/2014/main" id="{7796B11C-E93E-D7F8-0E3C-F7B168D74C70}"/>
              </a:ext>
            </a:extLst>
          </p:cNvPr>
          <p:cNvSpPr/>
          <p:nvPr/>
        </p:nvSpPr>
        <p:spPr>
          <a:xfrm>
            <a:off x="6185027" y="2215140"/>
            <a:ext cx="221776" cy="221776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B1538CC-E812-D3F0-6A2C-7456EE78A886}"/>
              </a:ext>
            </a:extLst>
          </p:cNvPr>
          <p:cNvSpPr txBox="1"/>
          <p:nvPr/>
        </p:nvSpPr>
        <p:spPr>
          <a:xfrm>
            <a:off x="5785197" y="1847508"/>
            <a:ext cx="6216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u2</a:t>
            </a:r>
            <a:endParaRPr lang="ru-RU" sz="2000" b="1" dirty="0"/>
          </a:p>
        </p:txBody>
      </p:sp>
      <p:cxnSp>
        <p:nvCxnSpPr>
          <p:cNvPr id="39" name="Прямая соединительная линия 38">
            <a:extLst>
              <a:ext uri="{FF2B5EF4-FFF2-40B4-BE49-F238E27FC236}">
                <a16:creationId xmlns:a16="http://schemas.microsoft.com/office/drawing/2014/main" id="{4B0F2114-1C45-709F-24BB-419F3724DF88}"/>
              </a:ext>
            </a:extLst>
          </p:cNvPr>
          <p:cNvCxnSpPr>
            <a:stCxn id="10" idx="7"/>
            <a:endCxn id="36" idx="3"/>
          </p:cNvCxnSpPr>
          <p:nvPr/>
        </p:nvCxnSpPr>
        <p:spPr>
          <a:xfrm flipV="1">
            <a:off x="3299347" y="2404438"/>
            <a:ext cx="2918158" cy="965968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40">
            <a:extLst>
              <a:ext uri="{FF2B5EF4-FFF2-40B4-BE49-F238E27FC236}">
                <a16:creationId xmlns:a16="http://schemas.microsoft.com/office/drawing/2014/main" id="{79E72C79-F68B-7D27-25C5-28DB1910E8B2}"/>
              </a:ext>
            </a:extLst>
          </p:cNvPr>
          <p:cNvCxnSpPr>
            <a:stCxn id="36" idx="5"/>
            <a:endCxn id="12" idx="0"/>
          </p:cNvCxnSpPr>
          <p:nvPr/>
        </p:nvCxnSpPr>
        <p:spPr>
          <a:xfrm>
            <a:off x="6374325" y="2404438"/>
            <a:ext cx="1189508" cy="3179504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6FBB6361-E540-BEF6-305F-85741B640541}"/>
              </a:ext>
            </a:extLst>
          </p:cNvPr>
          <p:cNvSpPr txBox="1"/>
          <p:nvPr/>
        </p:nvSpPr>
        <p:spPr>
          <a:xfrm>
            <a:off x="5185833" y="3259518"/>
            <a:ext cx="6216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u2</a:t>
            </a:r>
            <a:endParaRPr lang="ru-RU" sz="2000" b="1" dirty="0"/>
          </a:p>
        </p:txBody>
      </p:sp>
    </p:spTree>
    <p:extLst>
      <p:ext uri="{BB962C8B-B14F-4D97-AF65-F5344CB8AC3E}">
        <p14:creationId xmlns:p14="http://schemas.microsoft.com/office/powerpoint/2010/main" val="29430885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вал 3">
            <a:extLst>
              <a:ext uri="{FF2B5EF4-FFF2-40B4-BE49-F238E27FC236}">
                <a16:creationId xmlns:a16="http://schemas.microsoft.com/office/drawing/2014/main" id="{BD035B89-C62D-820A-48E1-3436226A8DB3}"/>
              </a:ext>
            </a:extLst>
          </p:cNvPr>
          <p:cNvSpPr/>
          <p:nvPr/>
        </p:nvSpPr>
        <p:spPr>
          <a:xfrm>
            <a:off x="996286" y="5943552"/>
            <a:ext cx="221776" cy="221776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4D56F85E-AA0B-F025-F46D-B14C2EE76034}"/>
              </a:ext>
            </a:extLst>
          </p:cNvPr>
          <p:cNvSpPr/>
          <p:nvPr/>
        </p:nvSpPr>
        <p:spPr>
          <a:xfrm>
            <a:off x="2786418" y="3816776"/>
            <a:ext cx="221776" cy="221776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AA0E484A-CB45-8C90-F7BC-C5645D1AEE77}"/>
              </a:ext>
            </a:extLst>
          </p:cNvPr>
          <p:cNvSpPr/>
          <p:nvPr/>
        </p:nvSpPr>
        <p:spPr>
          <a:xfrm>
            <a:off x="7096836" y="6271099"/>
            <a:ext cx="221776" cy="2217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FB690128-D1CD-FE1D-4D60-2D554A40F742}"/>
              </a:ext>
            </a:extLst>
          </p:cNvPr>
          <p:cNvCxnSpPr>
            <a:stCxn id="4" idx="7"/>
            <a:endCxn id="5" idx="3"/>
          </p:cNvCxnSpPr>
          <p:nvPr/>
        </p:nvCxnSpPr>
        <p:spPr>
          <a:xfrm flipV="1">
            <a:off x="1185584" y="4006074"/>
            <a:ext cx="1633312" cy="1969956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39F9527D-D9AC-7419-8862-046B3AA9215E}"/>
              </a:ext>
            </a:extLst>
          </p:cNvPr>
          <p:cNvCxnSpPr>
            <a:stCxn id="5" idx="6"/>
            <a:endCxn id="6" idx="1"/>
          </p:cNvCxnSpPr>
          <p:nvPr/>
        </p:nvCxnSpPr>
        <p:spPr>
          <a:xfrm>
            <a:off x="3008194" y="3927664"/>
            <a:ext cx="4121120" cy="2375913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>
            <a:extLst>
              <a:ext uri="{FF2B5EF4-FFF2-40B4-BE49-F238E27FC236}">
                <a16:creationId xmlns:a16="http://schemas.microsoft.com/office/drawing/2014/main" id="{63E3586A-A722-2572-B7F7-4E1DDE17B142}"/>
              </a:ext>
            </a:extLst>
          </p:cNvPr>
          <p:cNvCxnSpPr>
            <a:stCxn id="6" idx="3"/>
            <a:endCxn id="4" idx="5"/>
          </p:cNvCxnSpPr>
          <p:nvPr/>
        </p:nvCxnSpPr>
        <p:spPr>
          <a:xfrm flipH="1" flipV="1">
            <a:off x="1185584" y="6132850"/>
            <a:ext cx="5943730" cy="327547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Звезда: 5 точек 13">
            <a:extLst>
              <a:ext uri="{FF2B5EF4-FFF2-40B4-BE49-F238E27FC236}">
                <a16:creationId xmlns:a16="http://schemas.microsoft.com/office/drawing/2014/main" id="{98EBF8AB-24BE-7E80-907F-3263A878D73F}"/>
              </a:ext>
            </a:extLst>
          </p:cNvPr>
          <p:cNvSpPr/>
          <p:nvPr/>
        </p:nvSpPr>
        <p:spPr>
          <a:xfrm>
            <a:off x="4908361" y="3551434"/>
            <a:ext cx="320786" cy="320786"/>
          </a:xfrm>
          <a:prstGeom prst="star5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272F154-DBB9-D845-B63B-6772811FAE7E}"/>
              </a:ext>
            </a:extLst>
          </p:cNvPr>
          <p:cNvSpPr txBox="1"/>
          <p:nvPr/>
        </p:nvSpPr>
        <p:spPr>
          <a:xfrm>
            <a:off x="2474037" y="3419722"/>
            <a:ext cx="6216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p1</a:t>
            </a:r>
            <a:endParaRPr lang="ru-RU" sz="20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997AA8A-616A-F79C-AF1A-823D7310BE02}"/>
              </a:ext>
            </a:extLst>
          </p:cNvPr>
          <p:cNvSpPr txBox="1"/>
          <p:nvPr/>
        </p:nvSpPr>
        <p:spPr>
          <a:xfrm>
            <a:off x="596456" y="5575920"/>
            <a:ext cx="6216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p2</a:t>
            </a:r>
            <a:endParaRPr lang="ru-RU" sz="20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CB48F32-B4A4-D3F2-4773-0D1620B5B861}"/>
              </a:ext>
            </a:extLst>
          </p:cNvPr>
          <p:cNvSpPr txBox="1"/>
          <p:nvPr/>
        </p:nvSpPr>
        <p:spPr>
          <a:xfrm>
            <a:off x="7351090" y="5965273"/>
            <a:ext cx="6216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p3’</a:t>
            </a:r>
            <a:endParaRPr lang="ru-RU" sz="2000" b="1" dirty="0"/>
          </a:p>
        </p:txBody>
      </p: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4CB075A6-7FAA-BABC-977C-4D45DBFA7687}"/>
              </a:ext>
            </a:extLst>
          </p:cNvPr>
          <p:cNvCxnSpPr>
            <a:stCxn id="14" idx="2"/>
            <a:endCxn id="18" idx="4"/>
          </p:cNvCxnSpPr>
          <p:nvPr/>
        </p:nvCxnSpPr>
        <p:spPr>
          <a:xfrm flipH="1">
            <a:off x="4357047" y="3872219"/>
            <a:ext cx="612579" cy="1505444"/>
          </a:xfrm>
          <a:prstGeom prst="straightConnector1">
            <a:avLst/>
          </a:prstGeom>
          <a:ln w="28575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74188ABF-BC1A-356B-0EE9-0F86FADC9F1F}"/>
              </a:ext>
            </a:extLst>
          </p:cNvPr>
          <p:cNvSpPr txBox="1"/>
          <p:nvPr/>
        </p:nvSpPr>
        <p:spPr>
          <a:xfrm>
            <a:off x="3725458" y="4936518"/>
            <a:ext cx="6216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u1</a:t>
            </a:r>
            <a:endParaRPr lang="ru-RU" sz="2000" b="1" dirty="0"/>
          </a:p>
        </p:txBody>
      </p:sp>
      <p:sp>
        <p:nvSpPr>
          <p:cNvPr id="18" name="Звезда: 5 точек 17">
            <a:extLst>
              <a:ext uri="{FF2B5EF4-FFF2-40B4-BE49-F238E27FC236}">
                <a16:creationId xmlns:a16="http://schemas.microsoft.com/office/drawing/2014/main" id="{B6BBA18F-24AC-CA52-C5EF-A5A4A2ACC2EB}"/>
              </a:ext>
            </a:extLst>
          </p:cNvPr>
          <p:cNvSpPr/>
          <p:nvPr/>
        </p:nvSpPr>
        <p:spPr>
          <a:xfrm>
            <a:off x="4036261" y="5255134"/>
            <a:ext cx="320786" cy="320786"/>
          </a:xfrm>
          <a:prstGeom prst="star5">
            <a:avLst/>
          </a:prstGeom>
          <a:solidFill>
            <a:srgbClr val="FF9933"/>
          </a:solidFill>
          <a:ln>
            <a:solidFill>
              <a:srgbClr val="FF99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93FF3F62-BE8B-B0EA-A54B-E5BF8032E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условного градиента</a:t>
            </a:r>
            <a:endParaRPr lang="ru-RU" dirty="0"/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62367DD4-77CB-A0B1-1099-1220B97BB82A}"/>
              </a:ext>
            </a:extLst>
          </p:cNvPr>
          <p:cNvSpPr/>
          <p:nvPr/>
        </p:nvSpPr>
        <p:spPr>
          <a:xfrm>
            <a:off x="3110049" y="3337928"/>
            <a:ext cx="221776" cy="221776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E29560A4-BC1B-FC8C-0A40-A26D78BCCC69}"/>
              </a:ext>
            </a:extLst>
          </p:cNvPr>
          <p:cNvSpPr/>
          <p:nvPr/>
        </p:nvSpPr>
        <p:spPr>
          <a:xfrm>
            <a:off x="7452945" y="5583942"/>
            <a:ext cx="221776" cy="221776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0" name="Прямая соединительная линия 19">
            <a:extLst>
              <a:ext uri="{FF2B5EF4-FFF2-40B4-BE49-F238E27FC236}">
                <a16:creationId xmlns:a16="http://schemas.microsoft.com/office/drawing/2014/main" id="{80F088AF-5860-ECDA-096E-19FDEDE96E6C}"/>
              </a:ext>
            </a:extLst>
          </p:cNvPr>
          <p:cNvCxnSpPr>
            <a:cxnSpLocks/>
            <a:stCxn id="10" idx="6"/>
            <a:endCxn id="12" idx="1"/>
          </p:cNvCxnSpPr>
          <p:nvPr/>
        </p:nvCxnSpPr>
        <p:spPr>
          <a:xfrm>
            <a:off x="3331825" y="3448816"/>
            <a:ext cx="4153598" cy="2167604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37A81C4-46B8-DC80-FC11-8D3EC310406E}"/>
              </a:ext>
            </a:extLst>
          </p:cNvPr>
          <p:cNvSpPr txBox="1"/>
          <p:nvPr/>
        </p:nvSpPr>
        <p:spPr>
          <a:xfrm>
            <a:off x="2797668" y="2940874"/>
            <a:ext cx="6216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u1</a:t>
            </a:r>
            <a:endParaRPr lang="ru-RU" sz="2000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FF65618-479B-3D57-B742-5F813637FAF2}"/>
              </a:ext>
            </a:extLst>
          </p:cNvPr>
          <p:cNvSpPr txBox="1"/>
          <p:nvPr/>
        </p:nvSpPr>
        <p:spPr>
          <a:xfrm>
            <a:off x="7674721" y="5285331"/>
            <a:ext cx="6216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u3</a:t>
            </a:r>
            <a:endParaRPr lang="ru-RU" sz="2000" b="1" dirty="0"/>
          </a:p>
        </p:txBody>
      </p:sp>
      <p:sp>
        <p:nvSpPr>
          <p:cNvPr id="36" name="Овал 35">
            <a:extLst>
              <a:ext uri="{FF2B5EF4-FFF2-40B4-BE49-F238E27FC236}">
                <a16:creationId xmlns:a16="http://schemas.microsoft.com/office/drawing/2014/main" id="{7796B11C-E93E-D7F8-0E3C-F7B168D74C70}"/>
              </a:ext>
            </a:extLst>
          </p:cNvPr>
          <p:cNvSpPr/>
          <p:nvPr/>
        </p:nvSpPr>
        <p:spPr>
          <a:xfrm>
            <a:off x="6185027" y="2215140"/>
            <a:ext cx="221776" cy="2217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B1538CC-E812-D3F0-6A2C-7456EE78A886}"/>
              </a:ext>
            </a:extLst>
          </p:cNvPr>
          <p:cNvSpPr txBox="1"/>
          <p:nvPr/>
        </p:nvSpPr>
        <p:spPr>
          <a:xfrm>
            <a:off x="5785197" y="1847508"/>
            <a:ext cx="6216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u2’</a:t>
            </a:r>
            <a:endParaRPr lang="ru-RU" sz="2000" b="1" dirty="0"/>
          </a:p>
        </p:txBody>
      </p:sp>
      <p:cxnSp>
        <p:nvCxnSpPr>
          <p:cNvPr id="39" name="Прямая соединительная линия 38">
            <a:extLst>
              <a:ext uri="{FF2B5EF4-FFF2-40B4-BE49-F238E27FC236}">
                <a16:creationId xmlns:a16="http://schemas.microsoft.com/office/drawing/2014/main" id="{4B0F2114-1C45-709F-24BB-419F3724DF88}"/>
              </a:ext>
            </a:extLst>
          </p:cNvPr>
          <p:cNvCxnSpPr>
            <a:stCxn id="10" idx="7"/>
            <a:endCxn id="36" idx="3"/>
          </p:cNvCxnSpPr>
          <p:nvPr/>
        </p:nvCxnSpPr>
        <p:spPr>
          <a:xfrm flipV="1">
            <a:off x="3299347" y="2404438"/>
            <a:ext cx="2918158" cy="965968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40">
            <a:extLst>
              <a:ext uri="{FF2B5EF4-FFF2-40B4-BE49-F238E27FC236}">
                <a16:creationId xmlns:a16="http://schemas.microsoft.com/office/drawing/2014/main" id="{79E72C79-F68B-7D27-25C5-28DB1910E8B2}"/>
              </a:ext>
            </a:extLst>
          </p:cNvPr>
          <p:cNvCxnSpPr>
            <a:stCxn id="36" idx="5"/>
            <a:endCxn id="12" idx="0"/>
          </p:cNvCxnSpPr>
          <p:nvPr/>
        </p:nvCxnSpPr>
        <p:spPr>
          <a:xfrm>
            <a:off x="6374325" y="2404438"/>
            <a:ext cx="1189508" cy="3179504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A414C23-47AA-50DD-903D-58F750B63C10}"/>
              </a:ext>
            </a:extLst>
          </p:cNvPr>
          <p:cNvSpPr txBox="1"/>
          <p:nvPr/>
        </p:nvSpPr>
        <p:spPr>
          <a:xfrm>
            <a:off x="5185833" y="3259518"/>
            <a:ext cx="6216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u2</a:t>
            </a:r>
            <a:endParaRPr lang="ru-RU" sz="2000" b="1" dirty="0"/>
          </a:p>
        </p:txBody>
      </p:sp>
    </p:spTree>
    <p:extLst>
      <p:ext uri="{BB962C8B-B14F-4D97-AF65-F5344CB8AC3E}">
        <p14:creationId xmlns:p14="http://schemas.microsoft.com/office/powerpoint/2010/main" val="41305945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вал 3">
            <a:extLst>
              <a:ext uri="{FF2B5EF4-FFF2-40B4-BE49-F238E27FC236}">
                <a16:creationId xmlns:a16="http://schemas.microsoft.com/office/drawing/2014/main" id="{BD035B89-C62D-820A-48E1-3436226A8DB3}"/>
              </a:ext>
            </a:extLst>
          </p:cNvPr>
          <p:cNvSpPr/>
          <p:nvPr/>
        </p:nvSpPr>
        <p:spPr>
          <a:xfrm>
            <a:off x="996286" y="5943552"/>
            <a:ext cx="221776" cy="221776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4D56F85E-AA0B-F025-F46D-B14C2EE76034}"/>
              </a:ext>
            </a:extLst>
          </p:cNvPr>
          <p:cNvSpPr/>
          <p:nvPr/>
        </p:nvSpPr>
        <p:spPr>
          <a:xfrm>
            <a:off x="2786418" y="3816776"/>
            <a:ext cx="221776" cy="221776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AA0E484A-CB45-8C90-F7BC-C5645D1AEE77}"/>
              </a:ext>
            </a:extLst>
          </p:cNvPr>
          <p:cNvSpPr/>
          <p:nvPr/>
        </p:nvSpPr>
        <p:spPr>
          <a:xfrm>
            <a:off x="7096836" y="6271099"/>
            <a:ext cx="221776" cy="2217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FB690128-D1CD-FE1D-4D60-2D554A40F742}"/>
              </a:ext>
            </a:extLst>
          </p:cNvPr>
          <p:cNvCxnSpPr>
            <a:stCxn id="4" idx="7"/>
            <a:endCxn id="5" idx="3"/>
          </p:cNvCxnSpPr>
          <p:nvPr/>
        </p:nvCxnSpPr>
        <p:spPr>
          <a:xfrm flipV="1">
            <a:off x="1185584" y="4006074"/>
            <a:ext cx="1633312" cy="1969956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39F9527D-D9AC-7419-8862-046B3AA9215E}"/>
              </a:ext>
            </a:extLst>
          </p:cNvPr>
          <p:cNvCxnSpPr>
            <a:stCxn id="5" idx="6"/>
            <a:endCxn id="6" idx="1"/>
          </p:cNvCxnSpPr>
          <p:nvPr/>
        </p:nvCxnSpPr>
        <p:spPr>
          <a:xfrm>
            <a:off x="3008194" y="3927664"/>
            <a:ext cx="4121120" cy="2375913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>
            <a:extLst>
              <a:ext uri="{FF2B5EF4-FFF2-40B4-BE49-F238E27FC236}">
                <a16:creationId xmlns:a16="http://schemas.microsoft.com/office/drawing/2014/main" id="{63E3586A-A722-2572-B7F7-4E1DDE17B142}"/>
              </a:ext>
            </a:extLst>
          </p:cNvPr>
          <p:cNvCxnSpPr>
            <a:stCxn id="6" idx="3"/>
            <a:endCxn id="4" idx="5"/>
          </p:cNvCxnSpPr>
          <p:nvPr/>
        </p:nvCxnSpPr>
        <p:spPr>
          <a:xfrm flipH="1" flipV="1">
            <a:off x="1185584" y="6132850"/>
            <a:ext cx="5943730" cy="327547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Звезда: 5 точек 13">
            <a:extLst>
              <a:ext uri="{FF2B5EF4-FFF2-40B4-BE49-F238E27FC236}">
                <a16:creationId xmlns:a16="http://schemas.microsoft.com/office/drawing/2014/main" id="{98EBF8AB-24BE-7E80-907F-3263A878D73F}"/>
              </a:ext>
            </a:extLst>
          </p:cNvPr>
          <p:cNvSpPr/>
          <p:nvPr/>
        </p:nvSpPr>
        <p:spPr>
          <a:xfrm>
            <a:off x="4908361" y="3551434"/>
            <a:ext cx="320786" cy="320786"/>
          </a:xfrm>
          <a:prstGeom prst="star5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272F154-DBB9-D845-B63B-6772811FAE7E}"/>
              </a:ext>
            </a:extLst>
          </p:cNvPr>
          <p:cNvSpPr txBox="1"/>
          <p:nvPr/>
        </p:nvSpPr>
        <p:spPr>
          <a:xfrm>
            <a:off x="2474037" y="3419722"/>
            <a:ext cx="6216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p1</a:t>
            </a:r>
            <a:endParaRPr lang="ru-RU" sz="20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997AA8A-616A-F79C-AF1A-823D7310BE02}"/>
              </a:ext>
            </a:extLst>
          </p:cNvPr>
          <p:cNvSpPr txBox="1"/>
          <p:nvPr/>
        </p:nvSpPr>
        <p:spPr>
          <a:xfrm>
            <a:off x="596456" y="5575920"/>
            <a:ext cx="6216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p2</a:t>
            </a:r>
            <a:endParaRPr lang="ru-RU" sz="20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CB48F32-B4A4-D3F2-4773-0D1620B5B861}"/>
              </a:ext>
            </a:extLst>
          </p:cNvPr>
          <p:cNvSpPr txBox="1"/>
          <p:nvPr/>
        </p:nvSpPr>
        <p:spPr>
          <a:xfrm>
            <a:off x="7351090" y="5965273"/>
            <a:ext cx="6216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p3’</a:t>
            </a:r>
            <a:endParaRPr lang="ru-RU" sz="2000" b="1" dirty="0"/>
          </a:p>
        </p:txBody>
      </p: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4CB075A6-7FAA-BABC-977C-4D45DBFA7687}"/>
              </a:ext>
            </a:extLst>
          </p:cNvPr>
          <p:cNvCxnSpPr>
            <a:stCxn id="14" idx="2"/>
            <a:endCxn id="18" idx="4"/>
          </p:cNvCxnSpPr>
          <p:nvPr/>
        </p:nvCxnSpPr>
        <p:spPr>
          <a:xfrm flipH="1">
            <a:off x="4357047" y="3872219"/>
            <a:ext cx="612579" cy="1505444"/>
          </a:xfrm>
          <a:prstGeom prst="straightConnector1">
            <a:avLst/>
          </a:prstGeom>
          <a:ln w="28575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74188ABF-BC1A-356B-0EE9-0F86FADC9F1F}"/>
              </a:ext>
            </a:extLst>
          </p:cNvPr>
          <p:cNvSpPr txBox="1"/>
          <p:nvPr/>
        </p:nvSpPr>
        <p:spPr>
          <a:xfrm>
            <a:off x="3725458" y="4936518"/>
            <a:ext cx="6216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u1</a:t>
            </a:r>
            <a:endParaRPr lang="ru-RU" sz="2000" b="1" dirty="0"/>
          </a:p>
        </p:txBody>
      </p:sp>
      <p:sp>
        <p:nvSpPr>
          <p:cNvPr id="18" name="Звезда: 5 точек 17">
            <a:extLst>
              <a:ext uri="{FF2B5EF4-FFF2-40B4-BE49-F238E27FC236}">
                <a16:creationId xmlns:a16="http://schemas.microsoft.com/office/drawing/2014/main" id="{B6BBA18F-24AC-CA52-C5EF-A5A4A2ACC2EB}"/>
              </a:ext>
            </a:extLst>
          </p:cNvPr>
          <p:cNvSpPr/>
          <p:nvPr/>
        </p:nvSpPr>
        <p:spPr>
          <a:xfrm>
            <a:off x="4036261" y="5255134"/>
            <a:ext cx="320786" cy="320786"/>
          </a:xfrm>
          <a:prstGeom prst="star5">
            <a:avLst/>
          </a:prstGeom>
          <a:solidFill>
            <a:srgbClr val="FF9933"/>
          </a:solidFill>
          <a:ln>
            <a:solidFill>
              <a:srgbClr val="FF99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93FF3F62-BE8B-B0EA-A54B-E5BF8032E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условного градиента</a:t>
            </a:r>
            <a:endParaRPr lang="ru-RU" dirty="0"/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62367DD4-77CB-A0B1-1099-1220B97BB82A}"/>
              </a:ext>
            </a:extLst>
          </p:cNvPr>
          <p:cNvSpPr/>
          <p:nvPr/>
        </p:nvSpPr>
        <p:spPr>
          <a:xfrm>
            <a:off x="3110049" y="3337928"/>
            <a:ext cx="221776" cy="221776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E29560A4-BC1B-FC8C-0A40-A26D78BCCC69}"/>
              </a:ext>
            </a:extLst>
          </p:cNvPr>
          <p:cNvSpPr/>
          <p:nvPr/>
        </p:nvSpPr>
        <p:spPr>
          <a:xfrm>
            <a:off x="7452945" y="5583942"/>
            <a:ext cx="221776" cy="221776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0" name="Прямая соединительная линия 19">
            <a:extLst>
              <a:ext uri="{FF2B5EF4-FFF2-40B4-BE49-F238E27FC236}">
                <a16:creationId xmlns:a16="http://schemas.microsoft.com/office/drawing/2014/main" id="{80F088AF-5860-ECDA-096E-19FDEDE96E6C}"/>
              </a:ext>
            </a:extLst>
          </p:cNvPr>
          <p:cNvCxnSpPr>
            <a:cxnSpLocks/>
            <a:stCxn id="10" idx="6"/>
            <a:endCxn id="12" idx="1"/>
          </p:cNvCxnSpPr>
          <p:nvPr/>
        </p:nvCxnSpPr>
        <p:spPr>
          <a:xfrm>
            <a:off x="3331825" y="3448816"/>
            <a:ext cx="4153598" cy="2167604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37A81C4-46B8-DC80-FC11-8D3EC310406E}"/>
              </a:ext>
            </a:extLst>
          </p:cNvPr>
          <p:cNvSpPr txBox="1"/>
          <p:nvPr/>
        </p:nvSpPr>
        <p:spPr>
          <a:xfrm>
            <a:off x="2797668" y="2940874"/>
            <a:ext cx="6216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u1</a:t>
            </a:r>
            <a:endParaRPr lang="ru-RU" sz="2000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FF65618-479B-3D57-B742-5F813637FAF2}"/>
              </a:ext>
            </a:extLst>
          </p:cNvPr>
          <p:cNvSpPr txBox="1"/>
          <p:nvPr/>
        </p:nvSpPr>
        <p:spPr>
          <a:xfrm>
            <a:off x="7674721" y="5285331"/>
            <a:ext cx="6216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u3</a:t>
            </a:r>
            <a:endParaRPr lang="ru-RU" sz="2000" b="1" dirty="0"/>
          </a:p>
        </p:txBody>
      </p:sp>
      <p:sp>
        <p:nvSpPr>
          <p:cNvPr id="36" name="Овал 35">
            <a:extLst>
              <a:ext uri="{FF2B5EF4-FFF2-40B4-BE49-F238E27FC236}">
                <a16:creationId xmlns:a16="http://schemas.microsoft.com/office/drawing/2014/main" id="{7796B11C-E93E-D7F8-0E3C-F7B168D74C70}"/>
              </a:ext>
            </a:extLst>
          </p:cNvPr>
          <p:cNvSpPr/>
          <p:nvPr/>
        </p:nvSpPr>
        <p:spPr>
          <a:xfrm>
            <a:off x="6185027" y="2215140"/>
            <a:ext cx="221776" cy="2217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B1538CC-E812-D3F0-6A2C-7456EE78A886}"/>
              </a:ext>
            </a:extLst>
          </p:cNvPr>
          <p:cNvSpPr txBox="1"/>
          <p:nvPr/>
        </p:nvSpPr>
        <p:spPr>
          <a:xfrm>
            <a:off x="5785197" y="1847508"/>
            <a:ext cx="6216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u2’</a:t>
            </a:r>
            <a:endParaRPr lang="ru-RU" sz="2000" b="1" dirty="0"/>
          </a:p>
        </p:txBody>
      </p:sp>
      <p:cxnSp>
        <p:nvCxnSpPr>
          <p:cNvPr id="39" name="Прямая соединительная линия 38">
            <a:extLst>
              <a:ext uri="{FF2B5EF4-FFF2-40B4-BE49-F238E27FC236}">
                <a16:creationId xmlns:a16="http://schemas.microsoft.com/office/drawing/2014/main" id="{4B0F2114-1C45-709F-24BB-419F3724DF88}"/>
              </a:ext>
            </a:extLst>
          </p:cNvPr>
          <p:cNvCxnSpPr>
            <a:stCxn id="10" idx="7"/>
            <a:endCxn id="36" idx="3"/>
          </p:cNvCxnSpPr>
          <p:nvPr/>
        </p:nvCxnSpPr>
        <p:spPr>
          <a:xfrm flipV="1">
            <a:off x="3299347" y="2404438"/>
            <a:ext cx="2918158" cy="965968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40">
            <a:extLst>
              <a:ext uri="{FF2B5EF4-FFF2-40B4-BE49-F238E27FC236}">
                <a16:creationId xmlns:a16="http://schemas.microsoft.com/office/drawing/2014/main" id="{79E72C79-F68B-7D27-25C5-28DB1910E8B2}"/>
              </a:ext>
            </a:extLst>
          </p:cNvPr>
          <p:cNvCxnSpPr>
            <a:stCxn id="36" idx="5"/>
            <a:endCxn id="12" idx="0"/>
          </p:cNvCxnSpPr>
          <p:nvPr/>
        </p:nvCxnSpPr>
        <p:spPr>
          <a:xfrm>
            <a:off x="6374325" y="2404438"/>
            <a:ext cx="1189508" cy="3179504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Соединитель: изогнутый 28">
            <a:extLst>
              <a:ext uri="{FF2B5EF4-FFF2-40B4-BE49-F238E27FC236}">
                <a16:creationId xmlns:a16="http://schemas.microsoft.com/office/drawing/2014/main" id="{2C1B7AA0-2DEA-46A2-3652-67AA773B70F4}"/>
              </a:ext>
            </a:extLst>
          </p:cNvPr>
          <p:cNvCxnSpPr>
            <a:stCxn id="36" idx="5"/>
            <a:endCxn id="6" idx="6"/>
          </p:cNvCxnSpPr>
          <p:nvPr/>
        </p:nvCxnSpPr>
        <p:spPr>
          <a:xfrm rot="16200000" flipH="1">
            <a:off x="4857694" y="3921068"/>
            <a:ext cx="3977549" cy="944287"/>
          </a:xfrm>
          <a:prstGeom prst="curvedConnector4">
            <a:avLst>
              <a:gd name="adj1" fmla="val 2220"/>
              <a:gd name="adj2" fmla="val 286082"/>
            </a:avLst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Рисунок 33">
            <a:extLst>
              <a:ext uri="{FF2B5EF4-FFF2-40B4-BE49-F238E27FC236}">
                <a16:creationId xmlns:a16="http://schemas.microsoft.com/office/drawing/2014/main" id="{9BA070FE-D5CE-66F4-3672-4270B3F957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6468" y="1466312"/>
            <a:ext cx="5177943" cy="725249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F893C24F-8B79-1E17-9A3F-88DFCE8FBC05}"/>
              </a:ext>
            </a:extLst>
          </p:cNvPr>
          <p:cNvSpPr txBox="1"/>
          <p:nvPr/>
        </p:nvSpPr>
        <p:spPr>
          <a:xfrm>
            <a:off x="5185833" y="3259518"/>
            <a:ext cx="6216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u2</a:t>
            </a:r>
            <a:endParaRPr lang="ru-RU" sz="2000" b="1" dirty="0"/>
          </a:p>
        </p:txBody>
      </p:sp>
    </p:spTree>
    <p:extLst>
      <p:ext uri="{BB962C8B-B14F-4D97-AF65-F5344CB8AC3E}">
        <p14:creationId xmlns:p14="http://schemas.microsoft.com/office/powerpoint/2010/main" val="18201424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вал 3">
            <a:extLst>
              <a:ext uri="{FF2B5EF4-FFF2-40B4-BE49-F238E27FC236}">
                <a16:creationId xmlns:a16="http://schemas.microsoft.com/office/drawing/2014/main" id="{BD035B89-C62D-820A-48E1-3436226A8DB3}"/>
              </a:ext>
            </a:extLst>
          </p:cNvPr>
          <p:cNvSpPr/>
          <p:nvPr/>
        </p:nvSpPr>
        <p:spPr>
          <a:xfrm>
            <a:off x="996286" y="5943552"/>
            <a:ext cx="221776" cy="221776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4D56F85E-AA0B-F025-F46D-B14C2EE76034}"/>
              </a:ext>
            </a:extLst>
          </p:cNvPr>
          <p:cNvSpPr/>
          <p:nvPr/>
        </p:nvSpPr>
        <p:spPr>
          <a:xfrm>
            <a:off x="2786418" y="3816776"/>
            <a:ext cx="221776" cy="221776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AA0E484A-CB45-8C90-F7BC-C5645D1AEE77}"/>
              </a:ext>
            </a:extLst>
          </p:cNvPr>
          <p:cNvSpPr/>
          <p:nvPr/>
        </p:nvSpPr>
        <p:spPr>
          <a:xfrm>
            <a:off x="7096836" y="6271099"/>
            <a:ext cx="221776" cy="2217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FB690128-D1CD-FE1D-4D60-2D554A40F742}"/>
              </a:ext>
            </a:extLst>
          </p:cNvPr>
          <p:cNvCxnSpPr>
            <a:stCxn id="4" idx="7"/>
            <a:endCxn id="5" idx="3"/>
          </p:cNvCxnSpPr>
          <p:nvPr/>
        </p:nvCxnSpPr>
        <p:spPr>
          <a:xfrm flipV="1">
            <a:off x="1185584" y="4006074"/>
            <a:ext cx="1633312" cy="1969956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39F9527D-D9AC-7419-8862-046B3AA9215E}"/>
              </a:ext>
            </a:extLst>
          </p:cNvPr>
          <p:cNvCxnSpPr>
            <a:stCxn id="5" idx="6"/>
            <a:endCxn id="6" idx="1"/>
          </p:cNvCxnSpPr>
          <p:nvPr/>
        </p:nvCxnSpPr>
        <p:spPr>
          <a:xfrm>
            <a:off x="3008194" y="3927664"/>
            <a:ext cx="4121120" cy="2375913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>
            <a:extLst>
              <a:ext uri="{FF2B5EF4-FFF2-40B4-BE49-F238E27FC236}">
                <a16:creationId xmlns:a16="http://schemas.microsoft.com/office/drawing/2014/main" id="{63E3586A-A722-2572-B7F7-4E1DDE17B142}"/>
              </a:ext>
            </a:extLst>
          </p:cNvPr>
          <p:cNvCxnSpPr>
            <a:stCxn id="6" idx="3"/>
            <a:endCxn id="4" idx="5"/>
          </p:cNvCxnSpPr>
          <p:nvPr/>
        </p:nvCxnSpPr>
        <p:spPr>
          <a:xfrm flipH="1" flipV="1">
            <a:off x="1185584" y="6132850"/>
            <a:ext cx="5943730" cy="327547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Звезда: 5 точек 13">
            <a:extLst>
              <a:ext uri="{FF2B5EF4-FFF2-40B4-BE49-F238E27FC236}">
                <a16:creationId xmlns:a16="http://schemas.microsoft.com/office/drawing/2014/main" id="{98EBF8AB-24BE-7E80-907F-3263A878D73F}"/>
              </a:ext>
            </a:extLst>
          </p:cNvPr>
          <p:cNvSpPr/>
          <p:nvPr/>
        </p:nvSpPr>
        <p:spPr>
          <a:xfrm>
            <a:off x="5318866" y="3931818"/>
            <a:ext cx="320786" cy="320786"/>
          </a:xfrm>
          <a:prstGeom prst="star5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272F154-DBB9-D845-B63B-6772811FAE7E}"/>
              </a:ext>
            </a:extLst>
          </p:cNvPr>
          <p:cNvSpPr txBox="1"/>
          <p:nvPr/>
        </p:nvSpPr>
        <p:spPr>
          <a:xfrm>
            <a:off x="2474037" y="3419722"/>
            <a:ext cx="6216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p1</a:t>
            </a:r>
            <a:endParaRPr lang="ru-RU" sz="20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997AA8A-616A-F79C-AF1A-823D7310BE02}"/>
              </a:ext>
            </a:extLst>
          </p:cNvPr>
          <p:cNvSpPr txBox="1"/>
          <p:nvPr/>
        </p:nvSpPr>
        <p:spPr>
          <a:xfrm>
            <a:off x="596456" y="5575920"/>
            <a:ext cx="6216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p2</a:t>
            </a:r>
            <a:endParaRPr lang="ru-RU" sz="20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CB48F32-B4A4-D3F2-4773-0D1620B5B861}"/>
              </a:ext>
            </a:extLst>
          </p:cNvPr>
          <p:cNvSpPr txBox="1"/>
          <p:nvPr/>
        </p:nvSpPr>
        <p:spPr>
          <a:xfrm>
            <a:off x="7351090" y="5965273"/>
            <a:ext cx="6216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p3’</a:t>
            </a:r>
            <a:endParaRPr lang="ru-RU" sz="2000" b="1" dirty="0"/>
          </a:p>
        </p:txBody>
      </p: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4CB075A6-7FAA-BABC-977C-4D45DBFA7687}"/>
              </a:ext>
            </a:extLst>
          </p:cNvPr>
          <p:cNvCxnSpPr>
            <a:stCxn id="14" idx="2"/>
            <a:endCxn id="18" idx="4"/>
          </p:cNvCxnSpPr>
          <p:nvPr/>
        </p:nvCxnSpPr>
        <p:spPr>
          <a:xfrm flipH="1">
            <a:off x="4636388" y="4252603"/>
            <a:ext cx="743743" cy="985546"/>
          </a:xfrm>
          <a:prstGeom prst="straightConnector1">
            <a:avLst/>
          </a:prstGeom>
          <a:ln w="28575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74188ABF-BC1A-356B-0EE9-0F86FADC9F1F}"/>
              </a:ext>
            </a:extLst>
          </p:cNvPr>
          <p:cNvSpPr txBox="1"/>
          <p:nvPr/>
        </p:nvSpPr>
        <p:spPr>
          <a:xfrm>
            <a:off x="3936372" y="4852480"/>
            <a:ext cx="6216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u1</a:t>
            </a:r>
            <a:endParaRPr lang="ru-RU" sz="2000" b="1" dirty="0"/>
          </a:p>
        </p:txBody>
      </p:sp>
      <p:sp>
        <p:nvSpPr>
          <p:cNvPr id="18" name="Звезда: 5 точек 17">
            <a:extLst>
              <a:ext uri="{FF2B5EF4-FFF2-40B4-BE49-F238E27FC236}">
                <a16:creationId xmlns:a16="http://schemas.microsoft.com/office/drawing/2014/main" id="{B6BBA18F-24AC-CA52-C5EF-A5A4A2ACC2EB}"/>
              </a:ext>
            </a:extLst>
          </p:cNvPr>
          <p:cNvSpPr/>
          <p:nvPr/>
        </p:nvSpPr>
        <p:spPr>
          <a:xfrm>
            <a:off x="4315602" y="5115620"/>
            <a:ext cx="320786" cy="320786"/>
          </a:xfrm>
          <a:prstGeom prst="star5">
            <a:avLst/>
          </a:prstGeom>
          <a:solidFill>
            <a:srgbClr val="FF9933"/>
          </a:solidFill>
          <a:ln>
            <a:solidFill>
              <a:srgbClr val="FF99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93FF3F62-BE8B-B0EA-A54B-E5BF8032E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условного градиента</a:t>
            </a:r>
            <a:endParaRPr lang="ru-RU" dirty="0"/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62367DD4-77CB-A0B1-1099-1220B97BB82A}"/>
              </a:ext>
            </a:extLst>
          </p:cNvPr>
          <p:cNvSpPr/>
          <p:nvPr/>
        </p:nvSpPr>
        <p:spPr>
          <a:xfrm>
            <a:off x="3110049" y="3337928"/>
            <a:ext cx="221776" cy="221776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E29560A4-BC1B-FC8C-0A40-A26D78BCCC69}"/>
              </a:ext>
            </a:extLst>
          </p:cNvPr>
          <p:cNvSpPr/>
          <p:nvPr/>
        </p:nvSpPr>
        <p:spPr>
          <a:xfrm>
            <a:off x="7452945" y="5583942"/>
            <a:ext cx="221776" cy="221776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0" name="Прямая соединительная линия 19">
            <a:extLst>
              <a:ext uri="{FF2B5EF4-FFF2-40B4-BE49-F238E27FC236}">
                <a16:creationId xmlns:a16="http://schemas.microsoft.com/office/drawing/2014/main" id="{80F088AF-5860-ECDA-096E-19FDEDE96E6C}"/>
              </a:ext>
            </a:extLst>
          </p:cNvPr>
          <p:cNvCxnSpPr>
            <a:cxnSpLocks/>
            <a:stCxn id="10" idx="6"/>
            <a:endCxn id="12" idx="1"/>
          </p:cNvCxnSpPr>
          <p:nvPr/>
        </p:nvCxnSpPr>
        <p:spPr>
          <a:xfrm>
            <a:off x="3331825" y="3448816"/>
            <a:ext cx="4153598" cy="2167604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37A81C4-46B8-DC80-FC11-8D3EC310406E}"/>
              </a:ext>
            </a:extLst>
          </p:cNvPr>
          <p:cNvSpPr txBox="1"/>
          <p:nvPr/>
        </p:nvSpPr>
        <p:spPr>
          <a:xfrm>
            <a:off x="2797668" y="2940874"/>
            <a:ext cx="6216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u1</a:t>
            </a:r>
            <a:endParaRPr lang="ru-RU" sz="2000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FF65618-479B-3D57-B742-5F813637FAF2}"/>
              </a:ext>
            </a:extLst>
          </p:cNvPr>
          <p:cNvSpPr txBox="1"/>
          <p:nvPr/>
        </p:nvSpPr>
        <p:spPr>
          <a:xfrm>
            <a:off x="7674721" y="5285331"/>
            <a:ext cx="6216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u3</a:t>
            </a:r>
            <a:endParaRPr lang="ru-RU" sz="2000" b="1" dirty="0"/>
          </a:p>
        </p:txBody>
      </p:sp>
      <p:sp>
        <p:nvSpPr>
          <p:cNvPr id="36" name="Овал 35">
            <a:extLst>
              <a:ext uri="{FF2B5EF4-FFF2-40B4-BE49-F238E27FC236}">
                <a16:creationId xmlns:a16="http://schemas.microsoft.com/office/drawing/2014/main" id="{7796B11C-E93E-D7F8-0E3C-F7B168D74C70}"/>
              </a:ext>
            </a:extLst>
          </p:cNvPr>
          <p:cNvSpPr/>
          <p:nvPr/>
        </p:nvSpPr>
        <p:spPr>
          <a:xfrm>
            <a:off x="6185027" y="2215140"/>
            <a:ext cx="221776" cy="2217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B1538CC-E812-D3F0-6A2C-7456EE78A886}"/>
              </a:ext>
            </a:extLst>
          </p:cNvPr>
          <p:cNvSpPr txBox="1"/>
          <p:nvPr/>
        </p:nvSpPr>
        <p:spPr>
          <a:xfrm>
            <a:off x="5785197" y="1847508"/>
            <a:ext cx="6216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u2’</a:t>
            </a:r>
            <a:endParaRPr lang="ru-RU" sz="2000" b="1" dirty="0"/>
          </a:p>
        </p:txBody>
      </p:sp>
      <p:cxnSp>
        <p:nvCxnSpPr>
          <p:cNvPr id="39" name="Прямая соединительная линия 38">
            <a:extLst>
              <a:ext uri="{FF2B5EF4-FFF2-40B4-BE49-F238E27FC236}">
                <a16:creationId xmlns:a16="http://schemas.microsoft.com/office/drawing/2014/main" id="{4B0F2114-1C45-709F-24BB-419F3724DF88}"/>
              </a:ext>
            </a:extLst>
          </p:cNvPr>
          <p:cNvCxnSpPr>
            <a:stCxn id="10" idx="7"/>
            <a:endCxn id="36" idx="3"/>
          </p:cNvCxnSpPr>
          <p:nvPr/>
        </p:nvCxnSpPr>
        <p:spPr>
          <a:xfrm flipV="1">
            <a:off x="3299347" y="2404438"/>
            <a:ext cx="2918158" cy="965968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40">
            <a:extLst>
              <a:ext uri="{FF2B5EF4-FFF2-40B4-BE49-F238E27FC236}">
                <a16:creationId xmlns:a16="http://schemas.microsoft.com/office/drawing/2014/main" id="{79E72C79-F68B-7D27-25C5-28DB1910E8B2}"/>
              </a:ext>
            </a:extLst>
          </p:cNvPr>
          <p:cNvCxnSpPr>
            <a:stCxn id="36" idx="5"/>
            <a:endCxn id="12" idx="0"/>
          </p:cNvCxnSpPr>
          <p:nvPr/>
        </p:nvCxnSpPr>
        <p:spPr>
          <a:xfrm>
            <a:off x="6374325" y="2404438"/>
            <a:ext cx="1189508" cy="3179504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F893C24F-8B79-1E17-9A3F-88DFCE8FBC05}"/>
              </a:ext>
            </a:extLst>
          </p:cNvPr>
          <p:cNvSpPr txBox="1"/>
          <p:nvPr/>
        </p:nvSpPr>
        <p:spPr>
          <a:xfrm>
            <a:off x="5566425" y="3616721"/>
            <a:ext cx="6216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u2</a:t>
            </a:r>
            <a:endParaRPr lang="ru-RU" sz="2000" b="1" dirty="0"/>
          </a:p>
        </p:txBody>
      </p:sp>
    </p:spTree>
    <p:extLst>
      <p:ext uri="{BB962C8B-B14F-4D97-AF65-F5344CB8AC3E}">
        <p14:creationId xmlns:p14="http://schemas.microsoft.com/office/powerpoint/2010/main" val="3992695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BD8864-1EF3-B84F-EA0A-87EDB8E87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Постановка задачи</a:t>
            </a:r>
          </a:p>
        </p:txBody>
      </p:sp>
      <p:sp>
        <p:nvSpPr>
          <p:cNvPr id="4" name="Овал 3">
            <a:extLst>
              <a:ext uri="{FF2B5EF4-FFF2-40B4-BE49-F238E27FC236}">
                <a16:creationId xmlns:a16="http://schemas.microsoft.com/office/drawing/2014/main" id="{A665F2C7-BC35-00BB-F118-D8CAC50116D0}"/>
              </a:ext>
            </a:extLst>
          </p:cNvPr>
          <p:cNvSpPr/>
          <p:nvPr/>
        </p:nvSpPr>
        <p:spPr>
          <a:xfrm>
            <a:off x="1473958" y="3207224"/>
            <a:ext cx="221776" cy="221776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1E606FEA-AE51-93DD-130A-4D0D6BDE5032}"/>
              </a:ext>
            </a:extLst>
          </p:cNvPr>
          <p:cNvSpPr/>
          <p:nvPr/>
        </p:nvSpPr>
        <p:spPr>
          <a:xfrm>
            <a:off x="2267802" y="2595349"/>
            <a:ext cx="221776" cy="221776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D05D1A1D-0360-990D-5976-A9DF330207CA}"/>
              </a:ext>
            </a:extLst>
          </p:cNvPr>
          <p:cNvSpPr/>
          <p:nvPr/>
        </p:nvSpPr>
        <p:spPr>
          <a:xfrm>
            <a:off x="3509749" y="2961564"/>
            <a:ext cx="221776" cy="221776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58305D1B-EF13-7EF8-CAC4-61CFBA811F2A}"/>
              </a:ext>
            </a:extLst>
          </p:cNvPr>
          <p:cNvSpPr/>
          <p:nvPr/>
        </p:nvSpPr>
        <p:spPr>
          <a:xfrm>
            <a:off x="1252182" y="4328615"/>
            <a:ext cx="221776" cy="221776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6370B968-A277-8118-4751-BEAA3C389668}"/>
              </a:ext>
            </a:extLst>
          </p:cNvPr>
          <p:cNvSpPr/>
          <p:nvPr/>
        </p:nvSpPr>
        <p:spPr>
          <a:xfrm>
            <a:off x="3946477" y="3741761"/>
            <a:ext cx="221776" cy="221776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B620952D-799C-F25A-F3B3-20C67DA70056}"/>
              </a:ext>
            </a:extLst>
          </p:cNvPr>
          <p:cNvSpPr/>
          <p:nvPr/>
        </p:nvSpPr>
        <p:spPr>
          <a:xfrm>
            <a:off x="2008494" y="5625152"/>
            <a:ext cx="221776" cy="221776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9A255D33-A80A-1666-FEA2-395E82BB24DC}"/>
              </a:ext>
            </a:extLst>
          </p:cNvPr>
          <p:cNvSpPr/>
          <p:nvPr/>
        </p:nvSpPr>
        <p:spPr>
          <a:xfrm>
            <a:off x="3908945" y="5352197"/>
            <a:ext cx="221776" cy="221776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C9174C1D-D930-1399-80D8-06D9CC685E8F}"/>
              </a:ext>
            </a:extLst>
          </p:cNvPr>
          <p:cNvSpPr/>
          <p:nvPr/>
        </p:nvSpPr>
        <p:spPr>
          <a:xfrm>
            <a:off x="2243918" y="3450111"/>
            <a:ext cx="221776" cy="221776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7C98C7D9-ADCB-A186-1439-DF64C6D18360}"/>
              </a:ext>
            </a:extLst>
          </p:cNvPr>
          <p:cNvSpPr/>
          <p:nvPr/>
        </p:nvSpPr>
        <p:spPr>
          <a:xfrm>
            <a:off x="2718179" y="4724400"/>
            <a:ext cx="221776" cy="221776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E31AEF5D-8835-95E9-5117-E82E0A658EB9}"/>
              </a:ext>
            </a:extLst>
          </p:cNvPr>
          <p:cNvSpPr/>
          <p:nvPr/>
        </p:nvSpPr>
        <p:spPr>
          <a:xfrm>
            <a:off x="7096836" y="2238233"/>
            <a:ext cx="245660" cy="24566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554BAF1A-11D8-0787-107B-262ECA2F0798}"/>
              </a:ext>
            </a:extLst>
          </p:cNvPr>
          <p:cNvSpPr/>
          <p:nvPr/>
        </p:nvSpPr>
        <p:spPr>
          <a:xfrm>
            <a:off x="9050740" y="1795000"/>
            <a:ext cx="245660" cy="24566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AF8C195B-0D88-D4B8-1997-F20C93870B20}"/>
              </a:ext>
            </a:extLst>
          </p:cNvPr>
          <p:cNvSpPr/>
          <p:nvPr/>
        </p:nvSpPr>
        <p:spPr>
          <a:xfrm>
            <a:off x="6851176" y="3747447"/>
            <a:ext cx="245660" cy="24566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83D60076-0617-D51C-0080-5BA9FCFF95F5}"/>
              </a:ext>
            </a:extLst>
          </p:cNvPr>
          <p:cNvSpPr/>
          <p:nvPr/>
        </p:nvSpPr>
        <p:spPr>
          <a:xfrm>
            <a:off x="9050740" y="5079242"/>
            <a:ext cx="245660" cy="24566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FA8BE3A9-EA66-B52D-7FA5-E767F9B34A0F}"/>
              </a:ext>
            </a:extLst>
          </p:cNvPr>
          <p:cNvSpPr/>
          <p:nvPr/>
        </p:nvSpPr>
        <p:spPr>
          <a:xfrm>
            <a:off x="10497403" y="2641161"/>
            <a:ext cx="245660" cy="24566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31DB878A-3CE7-CC60-AA14-FA12F20C06D9}"/>
              </a:ext>
            </a:extLst>
          </p:cNvPr>
          <p:cNvSpPr/>
          <p:nvPr/>
        </p:nvSpPr>
        <p:spPr>
          <a:xfrm>
            <a:off x="10743063" y="4700516"/>
            <a:ext cx="245660" cy="24566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A078F277-6A71-FFAD-0152-064BFFE46F8E}"/>
              </a:ext>
            </a:extLst>
          </p:cNvPr>
          <p:cNvSpPr/>
          <p:nvPr/>
        </p:nvSpPr>
        <p:spPr>
          <a:xfrm>
            <a:off x="7522192" y="4956412"/>
            <a:ext cx="245660" cy="24566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4496580A-FA07-3667-9DF7-94E50F51EB81}"/>
              </a:ext>
            </a:extLst>
          </p:cNvPr>
          <p:cNvSpPr/>
          <p:nvPr/>
        </p:nvSpPr>
        <p:spPr>
          <a:xfrm>
            <a:off x="7645022" y="1565423"/>
            <a:ext cx="245660" cy="24566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EF21B6ED-C1BD-BB12-E014-E32BCBF63739}"/>
              </a:ext>
            </a:extLst>
          </p:cNvPr>
          <p:cNvSpPr/>
          <p:nvPr/>
        </p:nvSpPr>
        <p:spPr>
          <a:xfrm>
            <a:off x="9569355" y="3496101"/>
            <a:ext cx="245660" cy="24566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2261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BD8864-1EF3-B84F-EA0A-87EDB8E87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Постановка задачи</a:t>
            </a:r>
          </a:p>
        </p:txBody>
      </p:sp>
      <p:sp>
        <p:nvSpPr>
          <p:cNvPr id="4" name="Овал 3">
            <a:extLst>
              <a:ext uri="{FF2B5EF4-FFF2-40B4-BE49-F238E27FC236}">
                <a16:creationId xmlns:a16="http://schemas.microsoft.com/office/drawing/2014/main" id="{A665F2C7-BC35-00BB-F118-D8CAC50116D0}"/>
              </a:ext>
            </a:extLst>
          </p:cNvPr>
          <p:cNvSpPr/>
          <p:nvPr/>
        </p:nvSpPr>
        <p:spPr>
          <a:xfrm>
            <a:off x="1473958" y="3207224"/>
            <a:ext cx="221776" cy="221776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1E606FEA-AE51-93DD-130A-4D0D6BDE5032}"/>
              </a:ext>
            </a:extLst>
          </p:cNvPr>
          <p:cNvSpPr/>
          <p:nvPr/>
        </p:nvSpPr>
        <p:spPr>
          <a:xfrm>
            <a:off x="2267802" y="2595349"/>
            <a:ext cx="221776" cy="221776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D05D1A1D-0360-990D-5976-A9DF330207CA}"/>
              </a:ext>
            </a:extLst>
          </p:cNvPr>
          <p:cNvSpPr/>
          <p:nvPr/>
        </p:nvSpPr>
        <p:spPr>
          <a:xfrm>
            <a:off x="3509749" y="2961564"/>
            <a:ext cx="221776" cy="221776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58305D1B-EF13-7EF8-CAC4-61CFBA811F2A}"/>
              </a:ext>
            </a:extLst>
          </p:cNvPr>
          <p:cNvSpPr/>
          <p:nvPr/>
        </p:nvSpPr>
        <p:spPr>
          <a:xfrm>
            <a:off x="1252182" y="4328615"/>
            <a:ext cx="221776" cy="221776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6370B968-A277-8118-4751-BEAA3C389668}"/>
              </a:ext>
            </a:extLst>
          </p:cNvPr>
          <p:cNvSpPr/>
          <p:nvPr/>
        </p:nvSpPr>
        <p:spPr>
          <a:xfrm>
            <a:off x="3946477" y="3741761"/>
            <a:ext cx="221776" cy="221776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B620952D-799C-F25A-F3B3-20C67DA70056}"/>
              </a:ext>
            </a:extLst>
          </p:cNvPr>
          <p:cNvSpPr/>
          <p:nvPr/>
        </p:nvSpPr>
        <p:spPr>
          <a:xfrm>
            <a:off x="2008494" y="5625152"/>
            <a:ext cx="221776" cy="221776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9A255D33-A80A-1666-FEA2-395E82BB24DC}"/>
              </a:ext>
            </a:extLst>
          </p:cNvPr>
          <p:cNvSpPr/>
          <p:nvPr/>
        </p:nvSpPr>
        <p:spPr>
          <a:xfrm>
            <a:off x="3908945" y="5352197"/>
            <a:ext cx="221776" cy="221776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C9174C1D-D930-1399-80D8-06D9CC685E8F}"/>
              </a:ext>
            </a:extLst>
          </p:cNvPr>
          <p:cNvSpPr/>
          <p:nvPr/>
        </p:nvSpPr>
        <p:spPr>
          <a:xfrm>
            <a:off x="2243918" y="3450111"/>
            <a:ext cx="221776" cy="221776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7C98C7D9-ADCB-A186-1439-DF64C6D18360}"/>
              </a:ext>
            </a:extLst>
          </p:cNvPr>
          <p:cNvSpPr/>
          <p:nvPr/>
        </p:nvSpPr>
        <p:spPr>
          <a:xfrm>
            <a:off x="2718179" y="4724400"/>
            <a:ext cx="221776" cy="221776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E31AEF5D-8835-95E9-5117-E82E0A658EB9}"/>
              </a:ext>
            </a:extLst>
          </p:cNvPr>
          <p:cNvSpPr/>
          <p:nvPr/>
        </p:nvSpPr>
        <p:spPr>
          <a:xfrm>
            <a:off x="7096836" y="2238233"/>
            <a:ext cx="245660" cy="24566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554BAF1A-11D8-0787-107B-262ECA2F0798}"/>
              </a:ext>
            </a:extLst>
          </p:cNvPr>
          <p:cNvSpPr/>
          <p:nvPr/>
        </p:nvSpPr>
        <p:spPr>
          <a:xfrm>
            <a:off x="9050740" y="1795000"/>
            <a:ext cx="245660" cy="24566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AF8C195B-0D88-D4B8-1997-F20C93870B20}"/>
              </a:ext>
            </a:extLst>
          </p:cNvPr>
          <p:cNvSpPr/>
          <p:nvPr/>
        </p:nvSpPr>
        <p:spPr>
          <a:xfrm>
            <a:off x="6851176" y="3755409"/>
            <a:ext cx="245660" cy="24566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83D60076-0617-D51C-0080-5BA9FCFF95F5}"/>
              </a:ext>
            </a:extLst>
          </p:cNvPr>
          <p:cNvSpPr/>
          <p:nvPr/>
        </p:nvSpPr>
        <p:spPr>
          <a:xfrm>
            <a:off x="9050740" y="5079242"/>
            <a:ext cx="245660" cy="24566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FA8BE3A9-EA66-B52D-7FA5-E767F9B34A0F}"/>
              </a:ext>
            </a:extLst>
          </p:cNvPr>
          <p:cNvSpPr/>
          <p:nvPr/>
        </p:nvSpPr>
        <p:spPr>
          <a:xfrm>
            <a:off x="10497403" y="2641161"/>
            <a:ext cx="245660" cy="24566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31DB878A-3CE7-CC60-AA14-FA12F20C06D9}"/>
              </a:ext>
            </a:extLst>
          </p:cNvPr>
          <p:cNvSpPr/>
          <p:nvPr/>
        </p:nvSpPr>
        <p:spPr>
          <a:xfrm>
            <a:off x="10743063" y="4700516"/>
            <a:ext cx="245660" cy="24566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A078F277-6A71-FFAD-0152-064BFFE46F8E}"/>
              </a:ext>
            </a:extLst>
          </p:cNvPr>
          <p:cNvSpPr/>
          <p:nvPr/>
        </p:nvSpPr>
        <p:spPr>
          <a:xfrm>
            <a:off x="7522192" y="4956412"/>
            <a:ext cx="245660" cy="24566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4496580A-FA07-3667-9DF7-94E50F51EB81}"/>
              </a:ext>
            </a:extLst>
          </p:cNvPr>
          <p:cNvSpPr/>
          <p:nvPr/>
        </p:nvSpPr>
        <p:spPr>
          <a:xfrm>
            <a:off x="7645022" y="1565423"/>
            <a:ext cx="245660" cy="24566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EF21B6ED-C1BD-BB12-E014-E32BCBF63739}"/>
              </a:ext>
            </a:extLst>
          </p:cNvPr>
          <p:cNvSpPr/>
          <p:nvPr/>
        </p:nvSpPr>
        <p:spPr>
          <a:xfrm>
            <a:off x="9569355" y="3496101"/>
            <a:ext cx="245660" cy="24566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4" name="Прямая соединительная линия 23">
            <a:extLst>
              <a:ext uri="{FF2B5EF4-FFF2-40B4-BE49-F238E27FC236}">
                <a16:creationId xmlns:a16="http://schemas.microsoft.com/office/drawing/2014/main" id="{13C37458-7BBA-36B8-7F86-37214E03776F}"/>
              </a:ext>
            </a:extLst>
          </p:cNvPr>
          <p:cNvCxnSpPr>
            <a:stCxn id="4" idx="7"/>
            <a:endCxn id="5" idx="4"/>
          </p:cNvCxnSpPr>
          <p:nvPr/>
        </p:nvCxnSpPr>
        <p:spPr>
          <a:xfrm flipV="1">
            <a:off x="1663256" y="2784647"/>
            <a:ext cx="637024" cy="455055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>
            <a:extLst>
              <a:ext uri="{FF2B5EF4-FFF2-40B4-BE49-F238E27FC236}">
                <a16:creationId xmlns:a16="http://schemas.microsoft.com/office/drawing/2014/main" id="{DDE1C113-AF18-F3EB-A393-61BA770FC768}"/>
              </a:ext>
            </a:extLst>
          </p:cNvPr>
          <p:cNvCxnSpPr>
            <a:stCxn id="5" idx="6"/>
            <a:endCxn id="6" idx="1"/>
          </p:cNvCxnSpPr>
          <p:nvPr/>
        </p:nvCxnSpPr>
        <p:spPr>
          <a:xfrm>
            <a:off x="2489578" y="2706237"/>
            <a:ext cx="1052649" cy="287805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>
            <a:extLst>
              <a:ext uri="{FF2B5EF4-FFF2-40B4-BE49-F238E27FC236}">
                <a16:creationId xmlns:a16="http://schemas.microsoft.com/office/drawing/2014/main" id="{4ED9B479-7FF6-D9F5-6556-BF9A2FDD0EA1}"/>
              </a:ext>
            </a:extLst>
          </p:cNvPr>
          <p:cNvCxnSpPr>
            <a:stCxn id="6" idx="5"/>
            <a:endCxn id="8" idx="0"/>
          </p:cNvCxnSpPr>
          <p:nvPr/>
        </p:nvCxnSpPr>
        <p:spPr>
          <a:xfrm>
            <a:off x="3699047" y="3150862"/>
            <a:ext cx="358318" cy="590899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>
            <a:extLst>
              <a:ext uri="{FF2B5EF4-FFF2-40B4-BE49-F238E27FC236}">
                <a16:creationId xmlns:a16="http://schemas.microsoft.com/office/drawing/2014/main" id="{418363FF-7D0A-CA79-D1A7-5FDB237B45ED}"/>
              </a:ext>
            </a:extLst>
          </p:cNvPr>
          <p:cNvCxnSpPr>
            <a:stCxn id="8" idx="4"/>
            <a:endCxn id="10" idx="0"/>
          </p:cNvCxnSpPr>
          <p:nvPr/>
        </p:nvCxnSpPr>
        <p:spPr>
          <a:xfrm flipH="1">
            <a:off x="4019833" y="3963537"/>
            <a:ext cx="37532" cy="138866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>
            <a:extLst>
              <a:ext uri="{FF2B5EF4-FFF2-40B4-BE49-F238E27FC236}">
                <a16:creationId xmlns:a16="http://schemas.microsoft.com/office/drawing/2014/main" id="{9BAB7083-5778-219F-99D0-13544D832480}"/>
              </a:ext>
            </a:extLst>
          </p:cNvPr>
          <p:cNvCxnSpPr>
            <a:stCxn id="10" idx="3"/>
            <a:endCxn id="9" idx="6"/>
          </p:cNvCxnSpPr>
          <p:nvPr/>
        </p:nvCxnSpPr>
        <p:spPr>
          <a:xfrm flipH="1">
            <a:off x="2230270" y="5541495"/>
            <a:ext cx="1711153" cy="194545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>
            <a:extLst>
              <a:ext uri="{FF2B5EF4-FFF2-40B4-BE49-F238E27FC236}">
                <a16:creationId xmlns:a16="http://schemas.microsoft.com/office/drawing/2014/main" id="{1A3D42B9-E15D-8DD8-1F7E-7E64E9821A34}"/>
              </a:ext>
            </a:extLst>
          </p:cNvPr>
          <p:cNvCxnSpPr>
            <a:stCxn id="9" idx="1"/>
            <a:endCxn id="7" idx="4"/>
          </p:cNvCxnSpPr>
          <p:nvPr/>
        </p:nvCxnSpPr>
        <p:spPr>
          <a:xfrm flipH="1" flipV="1">
            <a:off x="1363070" y="4550391"/>
            <a:ext cx="677902" cy="1107239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>
            <a:extLst>
              <a:ext uri="{FF2B5EF4-FFF2-40B4-BE49-F238E27FC236}">
                <a16:creationId xmlns:a16="http://schemas.microsoft.com/office/drawing/2014/main" id="{E8A1E052-A782-1440-88F4-F645E90F46E2}"/>
              </a:ext>
            </a:extLst>
          </p:cNvPr>
          <p:cNvCxnSpPr>
            <a:stCxn id="7" idx="0"/>
            <a:endCxn id="4" idx="3"/>
          </p:cNvCxnSpPr>
          <p:nvPr/>
        </p:nvCxnSpPr>
        <p:spPr>
          <a:xfrm flipV="1">
            <a:off x="1363070" y="3396522"/>
            <a:ext cx="143366" cy="932093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39">
            <a:extLst>
              <a:ext uri="{FF2B5EF4-FFF2-40B4-BE49-F238E27FC236}">
                <a16:creationId xmlns:a16="http://schemas.microsoft.com/office/drawing/2014/main" id="{B80A8A25-53AA-DD4C-2D49-917825FC9DBD}"/>
              </a:ext>
            </a:extLst>
          </p:cNvPr>
          <p:cNvCxnSpPr>
            <a:stCxn id="16" idx="0"/>
            <a:endCxn id="14" idx="2"/>
          </p:cNvCxnSpPr>
          <p:nvPr/>
        </p:nvCxnSpPr>
        <p:spPr>
          <a:xfrm flipV="1">
            <a:off x="6974006" y="2483893"/>
            <a:ext cx="245660" cy="1271516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41">
            <a:extLst>
              <a:ext uri="{FF2B5EF4-FFF2-40B4-BE49-F238E27FC236}">
                <a16:creationId xmlns:a16="http://schemas.microsoft.com/office/drawing/2014/main" id="{DCB11A6D-9C17-D9C3-5B53-45FE6BFD7556}"/>
              </a:ext>
            </a:extLst>
          </p:cNvPr>
          <p:cNvCxnSpPr>
            <a:stCxn id="14" idx="0"/>
            <a:endCxn id="21" idx="1"/>
          </p:cNvCxnSpPr>
          <p:nvPr/>
        </p:nvCxnSpPr>
        <p:spPr>
          <a:xfrm flipV="1">
            <a:off x="7219666" y="1688253"/>
            <a:ext cx="425356" cy="54998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43">
            <a:extLst>
              <a:ext uri="{FF2B5EF4-FFF2-40B4-BE49-F238E27FC236}">
                <a16:creationId xmlns:a16="http://schemas.microsoft.com/office/drawing/2014/main" id="{8DFB4786-86C3-9225-CE5D-978F533A184A}"/>
              </a:ext>
            </a:extLst>
          </p:cNvPr>
          <p:cNvCxnSpPr>
            <a:stCxn id="21" idx="3"/>
            <a:endCxn id="15" idx="2"/>
          </p:cNvCxnSpPr>
          <p:nvPr/>
        </p:nvCxnSpPr>
        <p:spPr>
          <a:xfrm>
            <a:off x="7890682" y="1688253"/>
            <a:ext cx="1160058" cy="229577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>
            <a:extLst>
              <a:ext uri="{FF2B5EF4-FFF2-40B4-BE49-F238E27FC236}">
                <a16:creationId xmlns:a16="http://schemas.microsoft.com/office/drawing/2014/main" id="{3218DD31-4673-0A17-CC45-BA4E05F8259A}"/>
              </a:ext>
            </a:extLst>
          </p:cNvPr>
          <p:cNvCxnSpPr>
            <a:stCxn id="15" idx="3"/>
            <a:endCxn id="18" idx="0"/>
          </p:cNvCxnSpPr>
          <p:nvPr/>
        </p:nvCxnSpPr>
        <p:spPr>
          <a:xfrm>
            <a:off x="9296400" y="1917830"/>
            <a:ext cx="1323833" cy="723331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7">
            <a:extLst>
              <a:ext uri="{FF2B5EF4-FFF2-40B4-BE49-F238E27FC236}">
                <a16:creationId xmlns:a16="http://schemas.microsoft.com/office/drawing/2014/main" id="{4C493A96-2761-E26C-9F1D-B72F36E85E0C}"/>
              </a:ext>
            </a:extLst>
          </p:cNvPr>
          <p:cNvCxnSpPr>
            <a:stCxn id="18" idx="2"/>
            <a:endCxn id="19" idx="0"/>
          </p:cNvCxnSpPr>
          <p:nvPr/>
        </p:nvCxnSpPr>
        <p:spPr>
          <a:xfrm>
            <a:off x="10620233" y="2886821"/>
            <a:ext cx="245660" cy="1813695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49">
            <a:extLst>
              <a:ext uri="{FF2B5EF4-FFF2-40B4-BE49-F238E27FC236}">
                <a16:creationId xmlns:a16="http://schemas.microsoft.com/office/drawing/2014/main" id="{279AE796-4D91-25CA-3E60-4B6C90B344BA}"/>
              </a:ext>
            </a:extLst>
          </p:cNvPr>
          <p:cNvCxnSpPr>
            <a:stCxn id="19" idx="2"/>
            <a:endCxn id="17" idx="3"/>
          </p:cNvCxnSpPr>
          <p:nvPr/>
        </p:nvCxnSpPr>
        <p:spPr>
          <a:xfrm flipH="1">
            <a:off x="9296400" y="4946176"/>
            <a:ext cx="1569493" cy="255896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51">
            <a:extLst>
              <a:ext uri="{FF2B5EF4-FFF2-40B4-BE49-F238E27FC236}">
                <a16:creationId xmlns:a16="http://schemas.microsoft.com/office/drawing/2014/main" id="{EB31396F-82E1-F53B-A133-69A54F3459B7}"/>
              </a:ext>
            </a:extLst>
          </p:cNvPr>
          <p:cNvCxnSpPr>
            <a:stCxn id="17" idx="1"/>
            <a:endCxn id="20" idx="3"/>
          </p:cNvCxnSpPr>
          <p:nvPr/>
        </p:nvCxnSpPr>
        <p:spPr>
          <a:xfrm flipH="1" flipV="1">
            <a:off x="7767852" y="5079242"/>
            <a:ext cx="1282888" cy="12283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единительная линия 53">
            <a:extLst>
              <a:ext uri="{FF2B5EF4-FFF2-40B4-BE49-F238E27FC236}">
                <a16:creationId xmlns:a16="http://schemas.microsoft.com/office/drawing/2014/main" id="{F690DFBE-1465-DD70-D518-B6B80AC293EE}"/>
              </a:ext>
            </a:extLst>
          </p:cNvPr>
          <p:cNvCxnSpPr>
            <a:stCxn id="16" idx="2"/>
            <a:endCxn id="20" idx="0"/>
          </p:cNvCxnSpPr>
          <p:nvPr/>
        </p:nvCxnSpPr>
        <p:spPr>
          <a:xfrm>
            <a:off x="6974006" y="4001069"/>
            <a:ext cx="671016" cy="955343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1993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BD8864-1EF3-B84F-EA0A-87EDB8E87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Постановка задачи</a:t>
            </a:r>
          </a:p>
        </p:txBody>
      </p:sp>
      <p:sp>
        <p:nvSpPr>
          <p:cNvPr id="4" name="Овал 3">
            <a:extLst>
              <a:ext uri="{FF2B5EF4-FFF2-40B4-BE49-F238E27FC236}">
                <a16:creationId xmlns:a16="http://schemas.microsoft.com/office/drawing/2014/main" id="{A665F2C7-BC35-00BB-F118-D8CAC50116D0}"/>
              </a:ext>
            </a:extLst>
          </p:cNvPr>
          <p:cNvSpPr/>
          <p:nvPr/>
        </p:nvSpPr>
        <p:spPr>
          <a:xfrm>
            <a:off x="1473958" y="3207224"/>
            <a:ext cx="221776" cy="221776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1E606FEA-AE51-93DD-130A-4D0D6BDE5032}"/>
              </a:ext>
            </a:extLst>
          </p:cNvPr>
          <p:cNvSpPr/>
          <p:nvPr/>
        </p:nvSpPr>
        <p:spPr>
          <a:xfrm>
            <a:off x="2267802" y="2595349"/>
            <a:ext cx="221776" cy="221776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D05D1A1D-0360-990D-5976-A9DF330207CA}"/>
              </a:ext>
            </a:extLst>
          </p:cNvPr>
          <p:cNvSpPr/>
          <p:nvPr/>
        </p:nvSpPr>
        <p:spPr>
          <a:xfrm>
            <a:off x="3509749" y="2961564"/>
            <a:ext cx="221776" cy="221776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58305D1B-EF13-7EF8-CAC4-61CFBA811F2A}"/>
              </a:ext>
            </a:extLst>
          </p:cNvPr>
          <p:cNvSpPr/>
          <p:nvPr/>
        </p:nvSpPr>
        <p:spPr>
          <a:xfrm>
            <a:off x="1252182" y="4328615"/>
            <a:ext cx="221776" cy="221776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6370B968-A277-8118-4751-BEAA3C389668}"/>
              </a:ext>
            </a:extLst>
          </p:cNvPr>
          <p:cNvSpPr/>
          <p:nvPr/>
        </p:nvSpPr>
        <p:spPr>
          <a:xfrm>
            <a:off x="3946477" y="3741761"/>
            <a:ext cx="221776" cy="221776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B620952D-799C-F25A-F3B3-20C67DA70056}"/>
              </a:ext>
            </a:extLst>
          </p:cNvPr>
          <p:cNvSpPr/>
          <p:nvPr/>
        </p:nvSpPr>
        <p:spPr>
          <a:xfrm>
            <a:off x="2008494" y="5625152"/>
            <a:ext cx="221776" cy="221776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9A255D33-A80A-1666-FEA2-395E82BB24DC}"/>
              </a:ext>
            </a:extLst>
          </p:cNvPr>
          <p:cNvSpPr/>
          <p:nvPr/>
        </p:nvSpPr>
        <p:spPr>
          <a:xfrm>
            <a:off x="3908945" y="5352197"/>
            <a:ext cx="221776" cy="221776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C9174C1D-D930-1399-80D8-06D9CC685E8F}"/>
              </a:ext>
            </a:extLst>
          </p:cNvPr>
          <p:cNvSpPr/>
          <p:nvPr/>
        </p:nvSpPr>
        <p:spPr>
          <a:xfrm>
            <a:off x="2243918" y="3450111"/>
            <a:ext cx="221776" cy="221776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7C98C7D9-ADCB-A186-1439-DF64C6D18360}"/>
              </a:ext>
            </a:extLst>
          </p:cNvPr>
          <p:cNvSpPr/>
          <p:nvPr/>
        </p:nvSpPr>
        <p:spPr>
          <a:xfrm>
            <a:off x="2718179" y="4724400"/>
            <a:ext cx="221776" cy="221776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E31AEF5D-8835-95E9-5117-E82E0A658EB9}"/>
              </a:ext>
            </a:extLst>
          </p:cNvPr>
          <p:cNvSpPr/>
          <p:nvPr/>
        </p:nvSpPr>
        <p:spPr>
          <a:xfrm>
            <a:off x="7096836" y="2238233"/>
            <a:ext cx="245660" cy="24566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554BAF1A-11D8-0787-107B-262ECA2F0798}"/>
              </a:ext>
            </a:extLst>
          </p:cNvPr>
          <p:cNvSpPr/>
          <p:nvPr/>
        </p:nvSpPr>
        <p:spPr>
          <a:xfrm>
            <a:off x="9050740" y="1795000"/>
            <a:ext cx="245660" cy="24566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AF8C195B-0D88-D4B8-1997-F20C93870B20}"/>
              </a:ext>
            </a:extLst>
          </p:cNvPr>
          <p:cNvSpPr/>
          <p:nvPr/>
        </p:nvSpPr>
        <p:spPr>
          <a:xfrm>
            <a:off x="6851176" y="3755409"/>
            <a:ext cx="245660" cy="24566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83D60076-0617-D51C-0080-5BA9FCFF95F5}"/>
              </a:ext>
            </a:extLst>
          </p:cNvPr>
          <p:cNvSpPr/>
          <p:nvPr/>
        </p:nvSpPr>
        <p:spPr>
          <a:xfrm>
            <a:off x="9050740" y="5079242"/>
            <a:ext cx="245660" cy="24566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FA8BE3A9-EA66-B52D-7FA5-E767F9B34A0F}"/>
              </a:ext>
            </a:extLst>
          </p:cNvPr>
          <p:cNvSpPr/>
          <p:nvPr/>
        </p:nvSpPr>
        <p:spPr>
          <a:xfrm>
            <a:off x="10497403" y="2641161"/>
            <a:ext cx="245660" cy="24566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31DB878A-3CE7-CC60-AA14-FA12F20C06D9}"/>
              </a:ext>
            </a:extLst>
          </p:cNvPr>
          <p:cNvSpPr/>
          <p:nvPr/>
        </p:nvSpPr>
        <p:spPr>
          <a:xfrm>
            <a:off x="10743063" y="4700516"/>
            <a:ext cx="245660" cy="24566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A078F277-6A71-FFAD-0152-064BFFE46F8E}"/>
              </a:ext>
            </a:extLst>
          </p:cNvPr>
          <p:cNvSpPr/>
          <p:nvPr/>
        </p:nvSpPr>
        <p:spPr>
          <a:xfrm>
            <a:off x="7522192" y="4956412"/>
            <a:ext cx="245660" cy="24566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4496580A-FA07-3667-9DF7-94E50F51EB81}"/>
              </a:ext>
            </a:extLst>
          </p:cNvPr>
          <p:cNvSpPr/>
          <p:nvPr/>
        </p:nvSpPr>
        <p:spPr>
          <a:xfrm>
            <a:off x="7645022" y="1565423"/>
            <a:ext cx="245660" cy="24566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EF21B6ED-C1BD-BB12-E014-E32BCBF63739}"/>
              </a:ext>
            </a:extLst>
          </p:cNvPr>
          <p:cNvSpPr/>
          <p:nvPr/>
        </p:nvSpPr>
        <p:spPr>
          <a:xfrm>
            <a:off x="9569355" y="3496101"/>
            <a:ext cx="245660" cy="24566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4" name="Прямая соединительная линия 23">
            <a:extLst>
              <a:ext uri="{FF2B5EF4-FFF2-40B4-BE49-F238E27FC236}">
                <a16:creationId xmlns:a16="http://schemas.microsoft.com/office/drawing/2014/main" id="{13C37458-7BBA-36B8-7F86-37214E03776F}"/>
              </a:ext>
            </a:extLst>
          </p:cNvPr>
          <p:cNvCxnSpPr>
            <a:stCxn id="4" idx="7"/>
            <a:endCxn id="5" idx="4"/>
          </p:cNvCxnSpPr>
          <p:nvPr/>
        </p:nvCxnSpPr>
        <p:spPr>
          <a:xfrm flipV="1">
            <a:off x="1663256" y="2784647"/>
            <a:ext cx="637024" cy="455055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>
            <a:extLst>
              <a:ext uri="{FF2B5EF4-FFF2-40B4-BE49-F238E27FC236}">
                <a16:creationId xmlns:a16="http://schemas.microsoft.com/office/drawing/2014/main" id="{DDE1C113-AF18-F3EB-A393-61BA770FC768}"/>
              </a:ext>
            </a:extLst>
          </p:cNvPr>
          <p:cNvCxnSpPr>
            <a:stCxn id="5" idx="6"/>
            <a:endCxn id="6" idx="1"/>
          </p:cNvCxnSpPr>
          <p:nvPr/>
        </p:nvCxnSpPr>
        <p:spPr>
          <a:xfrm>
            <a:off x="2489578" y="2706237"/>
            <a:ext cx="1052649" cy="287805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>
            <a:extLst>
              <a:ext uri="{FF2B5EF4-FFF2-40B4-BE49-F238E27FC236}">
                <a16:creationId xmlns:a16="http://schemas.microsoft.com/office/drawing/2014/main" id="{4ED9B479-7FF6-D9F5-6556-BF9A2FDD0EA1}"/>
              </a:ext>
            </a:extLst>
          </p:cNvPr>
          <p:cNvCxnSpPr>
            <a:stCxn id="6" idx="5"/>
            <a:endCxn id="8" idx="0"/>
          </p:cNvCxnSpPr>
          <p:nvPr/>
        </p:nvCxnSpPr>
        <p:spPr>
          <a:xfrm>
            <a:off x="3699047" y="3150862"/>
            <a:ext cx="358318" cy="590899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>
            <a:extLst>
              <a:ext uri="{FF2B5EF4-FFF2-40B4-BE49-F238E27FC236}">
                <a16:creationId xmlns:a16="http://schemas.microsoft.com/office/drawing/2014/main" id="{418363FF-7D0A-CA79-D1A7-5FDB237B45ED}"/>
              </a:ext>
            </a:extLst>
          </p:cNvPr>
          <p:cNvCxnSpPr>
            <a:stCxn id="8" idx="4"/>
            <a:endCxn id="10" idx="0"/>
          </p:cNvCxnSpPr>
          <p:nvPr/>
        </p:nvCxnSpPr>
        <p:spPr>
          <a:xfrm flipH="1">
            <a:off x="4019833" y="3963537"/>
            <a:ext cx="37532" cy="138866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>
            <a:extLst>
              <a:ext uri="{FF2B5EF4-FFF2-40B4-BE49-F238E27FC236}">
                <a16:creationId xmlns:a16="http://schemas.microsoft.com/office/drawing/2014/main" id="{9BAB7083-5778-219F-99D0-13544D832480}"/>
              </a:ext>
            </a:extLst>
          </p:cNvPr>
          <p:cNvCxnSpPr>
            <a:stCxn id="10" idx="3"/>
            <a:endCxn id="9" idx="6"/>
          </p:cNvCxnSpPr>
          <p:nvPr/>
        </p:nvCxnSpPr>
        <p:spPr>
          <a:xfrm flipH="1">
            <a:off x="2230270" y="5541495"/>
            <a:ext cx="1711153" cy="194545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>
            <a:extLst>
              <a:ext uri="{FF2B5EF4-FFF2-40B4-BE49-F238E27FC236}">
                <a16:creationId xmlns:a16="http://schemas.microsoft.com/office/drawing/2014/main" id="{1A3D42B9-E15D-8DD8-1F7E-7E64E9821A34}"/>
              </a:ext>
            </a:extLst>
          </p:cNvPr>
          <p:cNvCxnSpPr>
            <a:stCxn id="9" idx="1"/>
            <a:endCxn id="7" idx="4"/>
          </p:cNvCxnSpPr>
          <p:nvPr/>
        </p:nvCxnSpPr>
        <p:spPr>
          <a:xfrm flipH="1" flipV="1">
            <a:off x="1363070" y="4550391"/>
            <a:ext cx="677902" cy="1107239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>
            <a:extLst>
              <a:ext uri="{FF2B5EF4-FFF2-40B4-BE49-F238E27FC236}">
                <a16:creationId xmlns:a16="http://schemas.microsoft.com/office/drawing/2014/main" id="{E8A1E052-A782-1440-88F4-F645E90F46E2}"/>
              </a:ext>
            </a:extLst>
          </p:cNvPr>
          <p:cNvCxnSpPr>
            <a:stCxn id="7" idx="0"/>
            <a:endCxn id="4" idx="3"/>
          </p:cNvCxnSpPr>
          <p:nvPr/>
        </p:nvCxnSpPr>
        <p:spPr>
          <a:xfrm flipV="1">
            <a:off x="1363070" y="3396522"/>
            <a:ext cx="143366" cy="932093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39">
            <a:extLst>
              <a:ext uri="{FF2B5EF4-FFF2-40B4-BE49-F238E27FC236}">
                <a16:creationId xmlns:a16="http://schemas.microsoft.com/office/drawing/2014/main" id="{B80A8A25-53AA-DD4C-2D49-917825FC9DBD}"/>
              </a:ext>
            </a:extLst>
          </p:cNvPr>
          <p:cNvCxnSpPr>
            <a:stCxn id="16" idx="0"/>
            <a:endCxn id="14" idx="2"/>
          </p:cNvCxnSpPr>
          <p:nvPr/>
        </p:nvCxnSpPr>
        <p:spPr>
          <a:xfrm flipV="1">
            <a:off x="6974006" y="2483893"/>
            <a:ext cx="245660" cy="1271516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41">
            <a:extLst>
              <a:ext uri="{FF2B5EF4-FFF2-40B4-BE49-F238E27FC236}">
                <a16:creationId xmlns:a16="http://schemas.microsoft.com/office/drawing/2014/main" id="{DCB11A6D-9C17-D9C3-5B53-45FE6BFD7556}"/>
              </a:ext>
            </a:extLst>
          </p:cNvPr>
          <p:cNvCxnSpPr>
            <a:stCxn id="14" idx="0"/>
            <a:endCxn id="21" idx="1"/>
          </p:cNvCxnSpPr>
          <p:nvPr/>
        </p:nvCxnSpPr>
        <p:spPr>
          <a:xfrm flipV="1">
            <a:off x="7219666" y="1688253"/>
            <a:ext cx="425356" cy="54998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43">
            <a:extLst>
              <a:ext uri="{FF2B5EF4-FFF2-40B4-BE49-F238E27FC236}">
                <a16:creationId xmlns:a16="http://schemas.microsoft.com/office/drawing/2014/main" id="{8DFB4786-86C3-9225-CE5D-978F533A184A}"/>
              </a:ext>
            </a:extLst>
          </p:cNvPr>
          <p:cNvCxnSpPr>
            <a:stCxn id="21" idx="3"/>
            <a:endCxn id="15" idx="2"/>
          </p:cNvCxnSpPr>
          <p:nvPr/>
        </p:nvCxnSpPr>
        <p:spPr>
          <a:xfrm>
            <a:off x="7890682" y="1688253"/>
            <a:ext cx="1160058" cy="229577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>
            <a:extLst>
              <a:ext uri="{FF2B5EF4-FFF2-40B4-BE49-F238E27FC236}">
                <a16:creationId xmlns:a16="http://schemas.microsoft.com/office/drawing/2014/main" id="{3218DD31-4673-0A17-CC45-BA4E05F8259A}"/>
              </a:ext>
            </a:extLst>
          </p:cNvPr>
          <p:cNvCxnSpPr>
            <a:stCxn id="15" idx="3"/>
            <a:endCxn id="18" idx="0"/>
          </p:cNvCxnSpPr>
          <p:nvPr/>
        </p:nvCxnSpPr>
        <p:spPr>
          <a:xfrm>
            <a:off x="9296400" y="1917830"/>
            <a:ext cx="1323833" cy="723331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7">
            <a:extLst>
              <a:ext uri="{FF2B5EF4-FFF2-40B4-BE49-F238E27FC236}">
                <a16:creationId xmlns:a16="http://schemas.microsoft.com/office/drawing/2014/main" id="{4C493A96-2761-E26C-9F1D-B72F36E85E0C}"/>
              </a:ext>
            </a:extLst>
          </p:cNvPr>
          <p:cNvCxnSpPr>
            <a:stCxn id="18" idx="2"/>
            <a:endCxn id="19" idx="0"/>
          </p:cNvCxnSpPr>
          <p:nvPr/>
        </p:nvCxnSpPr>
        <p:spPr>
          <a:xfrm>
            <a:off x="10620233" y="2886821"/>
            <a:ext cx="245660" cy="1813695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49">
            <a:extLst>
              <a:ext uri="{FF2B5EF4-FFF2-40B4-BE49-F238E27FC236}">
                <a16:creationId xmlns:a16="http://schemas.microsoft.com/office/drawing/2014/main" id="{279AE796-4D91-25CA-3E60-4B6C90B344BA}"/>
              </a:ext>
            </a:extLst>
          </p:cNvPr>
          <p:cNvCxnSpPr>
            <a:stCxn id="19" idx="2"/>
            <a:endCxn id="17" idx="3"/>
          </p:cNvCxnSpPr>
          <p:nvPr/>
        </p:nvCxnSpPr>
        <p:spPr>
          <a:xfrm flipH="1">
            <a:off x="9296400" y="4946176"/>
            <a:ext cx="1569493" cy="255896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51">
            <a:extLst>
              <a:ext uri="{FF2B5EF4-FFF2-40B4-BE49-F238E27FC236}">
                <a16:creationId xmlns:a16="http://schemas.microsoft.com/office/drawing/2014/main" id="{EB31396F-82E1-F53B-A133-69A54F3459B7}"/>
              </a:ext>
            </a:extLst>
          </p:cNvPr>
          <p:cNvCxnSpPr>
            <a:stCxn id="17" idx="1"/>
            <a:endCxn id="20" idx="3"/>
          </p:cNvCxnSpPr>
          <p:nvPr/>
        </p:nvCxnSpPr>
        <p:spPr>
          <a:xfrm flipH="1" flipV="1">
            <a:off x="7767852" y="5079242"/>
            <a:ext cx="1282888" cy="12283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единительная линия 53">
            <a:extLst>
              <a:ext uri="{FF2B5EF4-FFF2-40B4-BE49-F238E27FC236}">
                <a16:creationId xmlns:a16="http://schemas.microsoft.com/office/drawing/2014/main" id="{F690DFBE-1465-DD70-D518-B6B80AC293EE}"/>
              </a:ext>
            </a:extLst>
          </p:cNvPr>
          <p:cNvCxnSpPr>
            <a:stCxn id="16" idx="2"/>
            <a:endCxn id="20" idx="0"/>
          </p:cNvCxnSpPr>
          <p:nvPr/>
        </p:nvCxnSpPr>
        <p:spPr>
          <a:xfrm>
            <a:off x="6974006" y="4001069"/>
            <a:ext cx="671016" cy="955343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AB04E5D5-154B-ADDA-591E-826382749EC4}"/>
              </a:ext>
            </a:extLst>
          </p:cNvPr>
          <p:cNvCxnSpPr>
            <a:stCxn id="8" idx="6"/>
            <a:endCxn id="16" idx="1"/>
          </p:cNvCxnSpPr>
          <p:nvPr/>
        </p:nvCxnSpPr>
        <p:spPr>
          <a:xfrm>
            <a:off x="4168253" y="3852649"/>
            <a:ext cx="2682923" cy="25590"/>
          </a:xfrm>
          <a:prstGeom prst="straightConnector1">
            <a:avLst/>
          </a:prstGeom>
          <a:ln w="28575">
            <a:solidFill>
              <a:srgbClr val="00B050"/>
            </a:solidFill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5658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BD8864-1EF3-B84F-EA0A-87EDB8E87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Постановка задачи</a:t>
            </a:r>
          </a:p>
        </p:txBody>
      </p:sp>
      <p:sp>
        <p:nvSpPr>
          <p:cNvPr id="4" name="Овал 3">
            <a:extLst>
              <a:ext uri="{FF2B5EF4-FFF2-40B4-BE49-F238E27FC236}">
                <a16:creationId xmlns:a16="http://schemas.microsoft.com/office/drawing/2014/main" id="{A665F2C7-BC35-00BB-F118-D8CAC50116D0}"/>
              </a:ext>
            </a:extLst>
          </p:cNvPr>
          <p:cNvSpPr/>
          <p:nvPr/>
        </p:nvSpPr>
        <p:spPr>
          <a:xfrm>
            <a:off x="1473958" y="3207224"/>
            <a:ext cx="221776" cy="221776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1E606FEA-AE51-93DD-130A-4D0D6BDE5032}"/>
              </a:ext>
            </a:extLst>
          </p:cNvPr>
          <p:cNvSpPr/>
          <p:nvPr/>
        </p:nvSpPr>
        <p:spPr>
          <a:xfrm>
            <a:off x="2267802" y="2595349"/>
            <a:ext cx="221776" cy="221776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D05D1A1D-0360-990D-5976-A9DF330207CA}"/>
              </a:ext>
            </a:extLst>
          </p:cNvPr>
          <p:cNvSpPr/>
          <p:nvPr/>
        </p:nvSpPr>
        <p:spPr>
          <a:xfrm>
            <a:off x="3509749" y="2961564"/>
            <a:ext cx="221776" cy="221776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58305D1B-EF13-7EF8-CAC4-61CFBA811F2A}"/>
              </a:ext>
            </a:extLst>
          </p:cNvPr>
          <p:cNvSpPr/>
          <p:nvPr/>
        </p:nvSpPr>
        <p:spPr>
          <a:xfrm>
            <a:off x="1252182" y="4328615"/>
            <a:ext cx="221776" cy="221776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6370B968-A277-8118-4751-BEAA3C389668}"/>
              </a:ext>
            </a:extLst>
          </p:cNvPr>
          <p:cNvSpPr/>
          <p:nvPr/>
        </p:nvSpPr>
        <p:spPr>
          <a:xfrm>
            <a:off x="3946477" y="3741761"/>
            <a:ext cx="221776" cy="221776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B620952D-799C-F25A-F3B3-20C67DA70056}"/>
              </a:ext>
            </a:extLst>
          </p:cNvPr>
          <p:cNvSpPr/>
          <p:nvPr/>
        </p:nvSpPr>
        <p:spPr>
          <a:xfrm>
            <a:off x="2008494" y="5625152"/>
            <a:ext cx="221776" cy="221776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9A255D33-A80A-1666-FEA2-395E82BB24DC}"/>
              </a:ext>
            </a:extLst>
          </p:cNvPr>
          <p:cNvSpPr/>
          <p:nvPr/>
        </p:nvSpPr>
        <p:spPr>
          <a:xfrm>
            <a:off x="3908945" y="5352197"/>
            <a:ext cx="221776" cy="221776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C9174C1D-D930-1399-80D8-06D9CC685E8F}"/>
              </a:ext>
            </a:extLst>
          </p:cNvPr>
          <p:cNvSpPr/>
          <p:nvPr/>
        </p:nvSpPr>
        <p:spPr>
          <a:xfrm>
            <a:off x="2243918" y="3450111"/>
            <a:ext cx="221776" cy="221776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7C98C7D9-ADCB-A186-1439-DF64C6D18360}"/>
              </a:ext>
            </a:extLst>
          </p:cNvPr>
          <p:cNvSpPr/>
          <p:nvPr/>
        </p:nvSpPr>
        <p:spPr>
          <a:xfrm>
            <a:off x="2718179" y="4724400"/>
            <a:ext cx="221776" cy="221776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E31AEF5D-8835-95E9-5117-E82E0A658EB9}"/>
              </a:ext>
            </a:extLst>
          </p:cNvPr>
          <p:cNvSpPr/>
          <p:nvPr/>
        </p:nvSpPr>
        <p:spPr>
          <a:xfrm>
            <a:off x="7096836" y="2238233"/>
            <a:ext cx="245660" cy="24566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554BAF1A-11D8-0787-107B-262ECA2F0798}"/>
              </a:ext>
            </a:extLst>
          </p:cNvPr>
          <p:cNvSpPr/>
          <p:nvPr/>
        </p:nvSpPr>
        <p:spPr>
          <a:xfrm>
            <a:off x="9050740" y="1795000"/>
            <a:ext cx="245660" cy="24566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AF8C195B-0D88-D4B8-1997-F20C93870B20}"/>
              </a:ext>
            </a:extLst>
          </p:cNvPr>
          <p:cNvSpPr/>
          <p:nvPr/>
        </p:nvSpPr>
        <p:spPr>
          <a:xfrm>
            <a:off x="6851176" y="3755409"/>
            <a:ext cx="245660" cy="24566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83D60076-0617-D51C-0080-5BA9FCFF95F5}"/>
              </a:ext>
            </a:extLst>
          </p:cNvPr>
          <p:cNvSpPr/>
          <p:nvPr/>
        </p:nvSpPr>
        <p:spPr>
          <a:xfrm>
            <a:off x="9050740" y="5079242"/>
            <a:ext cx="245660" cy="24566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FA8BE3A9-EA66-B52D-7FA5-E767F9B34A0F}"/>
              </a:ext>
            </a:extLst>
          </p:cNvPr>
          <p:cNvSpPr/>
          <p:nvPr/>
        </p:nvSpPr>
        <p:spPr>
          <a:xfrm>
            <a:off x="10497403" y="2641161"/>
            <a:ext cx="245660" cy="24566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31DB878A-3CE7-CC60-AA14-FA12F20C06D9}"/>
              </a:ext>
            </a:extLst>
          </p:cNvPr>
          <p:cNvSpPr/>
          <p:nvPr/>
        </p:nvSpPr>
        <p:spPr>
          <a:xfrm>
            <a:off x="10743063" y="4700516"/>
            <a:ext cx="245660" cy="24566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A078F277-6A71-FFAD-0152-064BFFE46F8E}"/>
              </a:ext>
            </a:extLst>
          </p:cNvPr>
          <p:cNvSpPr/>
          <p:nvPr/>
        </p:nvSpPr>
        <p:spPr>
          <a:xfrm>
            <a:off x="7522192" y="4956412"/>
            <a:ext cx="245660" cy="24566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4496580A-FA07-3667-9DF7-94E50F51EB81}"/>
              </a:ext>
            </a:extLst>
          </p:cNvPr>
          <p:cNvSpPr/>
          <p:nvPr/>
        </p:nvSpPr>
        <p:spPr>
          <a:xfrm>
            <a:off x="7645022" y="1565423"/>
            <a:ext cx="245660" cy="24566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EF21B6ED-C1BD-BB12-E014-E32BCBF63739}"/>
              </a:ext>
            </a:extLst>
          </p:cNvPr>
          <p:cNvSpPr/>
          <p:nvPr/>
        </p:nvSpPr>
        <p:spPr>
          <a:xfrm>
            <a:off x="9569355" y="3496101"/>
            <a:ext cx="245660" cy="24566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4" name="Прямая соединительная линия 23">
            <a:extLst>
              <a:ext uri="{FF2B5EF4-FFF2-40B4-BE49-F238E27FC236}">
                <a16:creationId xmlns:a16="http://schemas.microsoft.com/office/drawing/2014/main" id="{13C37458-7BBA-36B8-7F86-37214E03776F}"/>
              </a:ext>
            </a:extLst>
          </p:cNvPr>
          <p:cNvCxnSpPr>
            <a:stCxn id="4" idx="7"/>
            <a:endCxn id="5" idx="4"/>
          </p:cNvCxnSpPr>
          <p:nvPr/>
        </p:nvCxnSpPr>
        <p:spPr>
          <a:xfrm flipV="1">
            <a:off x="1663256" y="2784647"/>
            <a:ext cx="637024" cy="455055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>
            <a:extLst>
              <a:ext uri="{FF2B5EF4-FFF2-40B4-BE49-F238E27FC236}">
                <a16:creationId xmlns:a16="http://schemas.microsoft.com/office/drawing/2014/main" id="{DDE1C113-AF18-F3EB-A393-61BA770FC768}"/>
              </a:ext>
            </a:extLst>
          </p:cNvPr>
          <p:cNvCxnSpPr>
            <a:stCxn id="5" idx="6"/>
            <a:endCxn id="6" idx="1"/>
          </p:cNvCxnSpPr>
          <p:nvPr/>
        </p:nvCxnSpPr>
        <p:spPr>
          <a:xfrm>
            <a:off x="2489578" y="2706237"/>
            <a:ext cx="1052649" cy="287805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>
            <a:extLst>
              <a:ext uri="{FF2B5EF4-FFF2-40B4-BE49-F238E27FC236}">
                <a16:creationId xmlns:a16="http://schemas.microsoft.com/office/drawing/2014/main" id="{4ED9B479-7FF6-D9F5-6556-BF9A2FDD0EA1}"/>
              </a:ext>
            </a:extLst>
          </p:cNvPr>
          <p:cNvCxnSpPr>
            <a:stCxn id="6" idx="5"/>
            <a:endCxn id="8" idx="0"/>
          </p:cNvCxnSpPr>
          <p:nvPr/>
        </p:nvCxnSpPr>
        <p:spPr>
          <a:xfrm>
            <a:off x="3699047" y="3150862"/>
            <a:ext cx="358318" cy="590899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>
            <a:extLst>
              <a:ext uri="{FF2B5EF4-FFF2-40B4-BE49-F238E27FC236}">
                <a16:creationId xmlns:a16="http://schemas.microsoft.com/office/drawing/2014/main" id="{418363FF-7D0A-CA79-D1A7-5FDB237B45ED}"/>
              </a:ext>
            </a:extLst>
          </p:cNvPr>
          <p:cNvCxnSpPr>
            <a:stCxn id="8" idx="4"/>
            <a:endCxn id="10" idx="0"/>
          </p:cNvCxnSpPr>
          <p:nvPr/>
        </p:nvCxnSpPr>
        <p:spPr>
          <a:xfrm flipH="1">
            <a:off x="4019833" y="3963537"/>
            <a:ext cx="37532" cy="138866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>
            <a:extLst>
              <a:ext uri="{FF2B5EF4-FFF2-40B4-BE49-F238E27FC236}">
                <a16:creationId xmlns:a16="http://schemas.microsoft.com/office/drawing/2014/main" id="{9BAB7083-5778-219F-99D0-13544D832480}"/>
              </a:ext>
            </a:extLst>
          </p:cNvPr>
          <p:cNvCxnSpPr>
            <a:stCxn id="10" idx="3"/>
            <a:endCxn id="9" idx="6"/>
          </p:cNvCxnSpPr>
          <p:nvPr/>
        </p:nvCxnSpPr>
        <p:spPr>
          <a:xfrm flipH="1">
            <a:off x="2230270" y="5541495"/>
            <a:ext cx="1711153" cy="194545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>
            <a:extLst>
              <a:ext uri="{FF2B5EF4-FFF2-40B4-BE49-F238E27FC236}">
                <a16:creationId xmlns:a16="http://schemas.microsoft.com/office/drawing/2014/main" id="{1A3D42B9-E15D-8DD8-1F7E-7E64E9821A34}"/>
              </a:ext>
            </a:extLst>
          </p:cNvPr>
          <p:cNvCxnSpPr>
            <a:stCxn id="9" idx="1"/>
            <a:endCxn id="7" idx="4"/>
          </p:cNvCxnSpPr>
          <p:nvPr/>
        </p:nvCxnSpPr>
        <p:spPr>
          <a:xfrm flipH="1" flipV="1">
            <a:off x="1363070" y="4550391"/>
            <a:ext cx="677902" cy="1107239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>
            <a:extLst>
              <a:ext uri="{FF2B5EF4-FFF2-40B4-BE49-F238E27FC236}">
                <a16:creationId xmlns:a16="http://schemas.microsoft.com/office/drawing/2014/main" id="{E8A1E052-A782-1440-88F4-F645E90F46E2}"/>
              </a:ext>
            </a:extLst>
          </p:cNvPr>
          <p:cNvCxnSpPr>
            <a:stCxn id="7" idx="0"/>
            <a:endCxn id="4" idx="3"/>
          </p:cNvCxnSpPr>
          <p:nvPr/>
        </p:nvCxnSpPr>
        <p:spPr>
          <a:xfrm flipV="1">
            <a:off x="1363070" y="3396522"/>
            <a:ext cx="143366" cy="932093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39">
            <a:extLst>
              <a:ext uri="{FF2B5EF4-FFF2-40B4-BE49-F238E27FC236}">
                <a16:creationId xmlns:a16="http://schemas.microsoft.com/office/drawing/2014/main" id="{B80A8A25-53AA-DD4C-2D49-917825FC9DBD}"/>
              </a:ext>
            </a:extLst>
          </p:cNvPr>
          <p:cNvCxnSpPr>
            <a:stCxn id="16" idx="0"/>
            <a:endCxn id="14" idx="2"/>
          </p:cNvCxnSpPr>
          <p:nvPr/>
        </p:nvCxnSpPr>
        <p:spPr>
          <a:xfrm flipV="1">
            <a:off x="6974006" y="2483893"/>
            <a:ext cx="245660" cy="1271516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41">
            <a:extLst>
              <a:ext uri="{FF2B5EF4-FFF2-40B4-BE49-F238E27FC236}">
                <a16:creationId xmlns:a16="http://schemas.microsoft.com/office/drawing/2014/main" id="{DCB11A6D-9C17-D9C3-5B53-45FE6BFD7556}"/>
              </a:ext>
            </a:extLst>
          </p:cNvPr>
          <p:cNvCxnSpPr>
            <a:stCxn id="14" idx="0"/>
            <a:endCxn id="21" idx="1"/>
          </p:cNvCxnSpPr>
          <p:nvPr/>
        </p:nvCxnSpPr>
        <p:spPr>
          <a:xfrm flipV="1">
            <a:off x="7219666" y="1688253"/>
            <a:ext cx="425356" cy="54998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43">
            <a:extLst>
              <a:ext uri="{FF2B5EF4-FFF2-40B4-BE49-F238E27FC236}">
                <a16:creationId xmlns:a16="http://schemas.microsoft.com/office/drawing/2014/main" id="{8DFB4786-86C3-9225-CE5D-978F533A184A}"/>
              </a:ext>
            </a:extLst>
          </p:cNvPr>
          <p:cNvCxnSpPr>
            <a:stCxn id="21" idx="3"/>
            <a:endCxn id="15" idx="2"/>
          </p:cNvCxnSpPr>
          <p:nvPr/>
        </p:nvCxnSpPr>
        <p:spPr>
          <a:xfrm>
            <a:off x="7890682" y="1688253"/>
            <a:ext cx="1160058" cy="229577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>
            <a:extLst>
              <a:ext uri="{FF2B5EF4-FFF2-40B4-BE49-F238E27FC236}">
                <a16:creationId xmlns:a16="http://schemas.microsoft.com/office/drawing/2014/main" id="{3218DD31-4673-0A17-CC45-BA4E05F8259A}"/>
              </a:ext>
            </a:extLst>
          </p:cNvPr>
          <p:cNvCxnSpPr>
            <a:stCxn id="15" idx="3"/>
            <a:endCxn id="18" idx="0"/>
          </p:cNvCxnSpPr>
          <p:nvPr/>
        </p:nvCxnSpPr>
        <p:spPr>
          <a:xfrm>
            <a:off x="9296400" y="1917830"/>
            <a:ext cx="1323833" cy="723331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7">
            <a:extLst>
              <a:ext uri="{FF2B5EF4-FFF2-40B4-BE49-F238E27FC236}">
                <a16:creationId xmlns:a16="http://schemas.microsoft.com/office/drawing/2014/main" id="{4C493A96-2761-E26C-9F1D-B72F36E85E0C}"/>
              </a:ext>
            </a:extLst>
          </p:cNvPr>
          <p:cNvCxnSpPr>
            <a:stCxn id="18" idx="2"/>
            <a:endCxn id="19" idx="0"/>
          </p:cNvCxnSpPr>
          <p:nvPr/>
        </p:nvCxnSpPr>
        <p:spPr>
          <a:xfrm>
            <a:off x="10620233" y="2886821"/>
            <a:ext cx="245660" cy="1813695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49">
            <a:extLst>
              <a:ext uri="{FF2B5EF4-FFF2-40B4-BE49-F238E27FC236}">
                <a16:creationId xmlns:a16="http://schemas.microsoft.com/office/drawing/2014/main" id="{279AE796-4D91-25CA-3E60-4B6C90B344BA}"/>
              </a:ext>
            </a:extLst>
          </p:cNvPr>
          <p:cNvCxnSpPr>
            <a:stCxn id="19" idx="2"/>
            <a:endCxn id="17" idx="3"/>
          </p:cNvCxnSpPr>
          <p:nvPr/>
        </p:nvCxnSpPr>
        <p:spPr>
          <a:xfrm flipH="1">
            <a:off x="9296400" y="4946176"/>
            <a:ext cx="1569493" cy="255896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51">
            <a:extLst>
              <a:ext uri="{FF2B5EF4-FFF2-40B4-BE49-F238E27FC236}">
                <a16:creationId xmlns:a16="http://schemas.microsoft.com/office/drawing/2014/main" id="{EB31396F-82E1-F53B-A133-69A54F3459B7}"/>
              </a:ext>
            </a:extLst>
          </p:cNvPr>
          <p:cNvCxnSpPr>
            <a:stCxn id="17" idx="1"/>
            <a:endCxn id="20" idx="3"/>
          </p:cNvCxnSpPr>
          <p:nvPr/>
        </p:nvCxnSpPr>
        <p:spPr>
          <a:xfrm flipH="1" flipV="1">
            <a:off x="7767852" y="5079242"/>
            <a:ext cx="1282888" cy="12283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единительная линия 53">
            <a:extLst>
              <a:ext uri="{FF2B5EF4-FFF2-40B4-BE49-F238E27FC236}">
                <a16:creationId xmlns:a16="http://schemas.microsoft.com/office/drawing/2014/main" id="{F690DFBE-1465-DD70-D518-B6B80AC293EE}"/>
              </a:ext>
            </a:extLst>
          </p:cNvPr>
          <p:cNvCxnSpPr>
            <a:stCxn id="16" idx="2"/>
            <a:endCxn id="20" idx="0"/>
          </p:cNvCxnSpPr>
          <p:nvPr/>
        </p:nvCxnSpPr>
        <p:spPr>
          <a:xfrm>
            <a:off x="6974006" y="4001069"/>
            <a:ext cx="671016" cy="955343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Звезда: 5 точек 2">
            <a:extLst>
              <a:ext uri="{FF2B5EF4-FFF2-40B4-BE49-F238E27FC236}">
                <a16:creationId xmlns:a16="http://schemas.microsoft.com/office/drawing/2014/main" id="{795A3B59-799A-9734-A91F-BA16F909ED93}"/>
              </a:ext>
            </a:extLst>
          </p:cNvPr>
          <p:cNvSpPr/>
          <p:nvPr/>
        </p:nvSpPr>
        <p:spPr>
          <a:xfrm>
            <a:off x="2718179" y="3671887"/>
            <a:ext cx="320786" cy="320786"/>
          </a:xfrm>
          <a:prstGeom prst="star5">
            <a:avLst/>
          </a:prstGeom>
          <a:solidFill>
            <a:srgbClr val="FF9933"/>
          </a:solidFill>
          <a:ln>
            <a:solidFill>
              <a:srgbClr val="FF99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Звезда: 5 точек 22">
            <a:extLst>
              <a:ext uri="{FF2B5EF4-FFF2-40B4-BE49-F238E27FC236}">
                <a16:creationId xmlns:a16="http://schemas.microsoft.com/office/drawing/2014/main" id="{587639B0-7E68-85C1-A427-8DBF15E6BD82}"/>
              </a:ext>
            </a:extLst>
          </p:cNvPr>
          <p:cNvSpPr/>
          <p:nvPr/>
        </p:nvSpPr>
        <p:spPr>
          <a:xfrm>
            <a:off x="8215953" y="2762534"/>
            <a:ext cx="320786" cy="320786"/>
          </a:xfrm>
          <a:prstGeom prst="star5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8D8C2E26-FDA9-0BB5-C097-E7A0C26C16E2}"/>
              </a:ext>
            </a:extLst>
          </p:cNvPr>
          <p:cNvCxnSpPr>
            <a:stCxn id="3" idx="4"/>
            <a:endCxn id="23" idx="1"/>
          </p:cNvCxnSpPr>
          <p:nvPr/>
        </p:nvCxnSpPr>
        <p:spPr>
          <a:xfrm flipV="1">
            <a:off x="3038965" y="2885063"/>
            <a:ext cx="5176988" cy="909353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63469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BD8864-1EF3-B84F-EA0A-87EDB8E87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Постановка задачи</a:t>
            </a:r>
          </a:p>
        </p:txBody>
      </p:sp>
      <p:sp>
        <p:nvSpPr>
          <p:cNvPr id="4" name="Овал 3">
            <a:extLst>
              <a:ext uri="{FF2B5EF4-FFF2-40B4-BE49-F238E27FC236}">
                <a16:creationId xmlns:a16="http://schemas.microsoft.com/office/drawing/2014/main" id="{A665F2C7-BC35-00BB-F118-D8CAC50116D0}"/>
              </a:ext>
            </a:extLst>
          </p:cNvPr>
          <p:cNvSpPr/>
          <p:nvPr/>
        </p:nvSpPr>
        <p:spPr>
          <a:xfrm>
            <a:off x="1473958" y="3207224"/>
            <a:ext cx="221776" cy="221776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1E606FEA-AE51-93DD-130A-4D0D6BDE5032}"/>
              </a:ext>
            </a:extLst>
          </p:cNvPr>
          <p:cNvSpPr/>
          <p:nvPr/>
        </p:nvSpPr>
        <p:spPr>
          <a:xfrm>
            <a:off x="2267802" y="2595349"/>
            <a:ext cx="221776" cy="221776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D05D1A1D-0360-990D-5976-A9DF330207CA}"/>
              </a:ext>
            </a:extLst>
          </p:cNvPr>
          <p:cNvSpPr/>
          <p:nvPr/>
        </p:nvSpPr>
        <p:spPr>
          <a:xfrm>
            <a:off x="3509749" y="2961564"/>
            <a:ext cx="221776" cy="221776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58305D1B-EF13-7EF8-CAC4-61CFBA811F2A}"/>
              </a:ext>
            </a:extLst>
          </p:cNvPr>
          <p:cNvSpPr/>
          <p:nvPr/>
        </p:nvSpPr>
        <p:spPr>
          <a:xfrm>
            <a:off x="1252182" y="4328615"/>
            <a:ext cx="221776" cy="221776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6370B968-A277-8118-4751-BEAA3C389668}"/>
              </a:ext>
            </a:extLst>
          </p:cNvPr>
          <p:cNvSpPr/>
          <p:nvPr/>
        </p:nvSpPr>
        <p:spPr>
          <a:xfrm>
            <a:off x="3946477" y="3741761"/>
            <a:ext cx="221776" cy="221776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B620952D-799C-F25A-F3B3-20C67DA70056}"/>
              </a:ext>
            </a:extLst>
          </p:cNvPr>
          <p:cNvSpPr/>
          <p:nvPr/>
        </p:nvSpPr>
        <p:spPr>
          <a:xfrm>
            <a:off x="2008494" y="5625152"/>
            <a:ext cx="221776" cy="221776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9A255D33-A80A-1666-FEA2-395E82BB24DC}"/>
              </a:ext>
            </a:extLst>
          </p:cNvPr>
          <p:cNvSpPr/>
          <p:nvPr/>
        </p:nvSpPr>
        <p:spPr>
          <a:xfrm>
            <a:off x="3908945" y="5352197"/>
            <a:ext cx="221776" cy="221776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C9174C1D-D930-1399-80D8-06D9CC685E8F}"/>
              </a:ext>
            </a:extLst>
          </p:cNvPr>
          <p:cNvSpPr/>
          <p:nvPr/>
        </p:nvSpPr>
        <p:spPr>
          <a:xfrm>
            <a:off x="2243918" y="3450111"/>
            <a:ext cx="221776" cy="221776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7C98C7D9-ADCB-A186-1439-DF64C6D18360}"/>
              </a:ext>
            </a:extLst>
          </p:cNvPr>
          <p:cNvSpPr/>
          <p:nvPr/>
        </p:nvSpPr>
        <p:spPr>
          <a:xfrm>
            <a:off x="2718179" y="4724400"/>
            <a:ext cx="221776" cy="221776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E31AEF5D-8835-95E9-5117-E82E0A658EB9}"/>
              </a:ext>
            </a:extLst>
          </p:cNvPr>
          <p:cNvSpPr/>
          <p:nvPr/>
        </p:nvSpPr>
        <p:spPr>
          <a:xfrm>
            <a:off x="7096836" y="2238233"/>
            <a:ext cx="245660" cy="24566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554BAF1A-11D8-0787-107B-262ECA2F0798}"/>
              </a:ext>
            </a:extLst>
          </p:cNvPr>
          <p:cNvSpPr/>
          <p:nvPr/>
        </p:nvSpPr>
        <p:spPr>
          <a:xfrm>
            <a:off x="9050740" y="1795000"/>
            <a:ext cx="245660" cy="24566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AF8C195B-0D88-D4B8-1997-F20C93870B20}"/>
              </a:ext>
            </a:extLst>
          </p:cNvPr>
          <p:cNvSpPr/>
          <p:nvPr/>
        </p:nvSpPr>
        <p:spPr>
          <a:xfrm>
            <a:off x="6851176" y="3755409"/>
            <a:ext cx="245660" cy="24566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83D60076-0617-D51C-0080-5BA9FCFF95F5}"/>
              </a:ext>
            </a:extLst>
          </p:cNvPr>
          <p:cNvSpPr/>
          <p:nvPr/>
        </p:nvSpPr>
        <p:spPr>
          <a:xfrm>
            <a:off x="9050740" y="5079242"/>
            <a:ext cx="245660" cy="24566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FA8BE3A9-EA66-B52D-7FA5-E767F9B34A0F}"/>
              </a:ext>
            </a:extLst>
          </p:cNvPr>
          <p:cNvSpPr/>
          <p:nvPr/>
        </p:nvSpPr>
        <p:spPr>
          <a:xfrm>
            <a:off x="10497403" y="2641161"/>
            <a:ext cx="245660" cy="24566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31DB878A-3CE7-CC60-AA14-FA12F20C06D9}"/>
              </a:ext>
            </a:extLst>
          </p:cNvPr>
          <p:cNvSpPr/>
          <p:nvPr/>
        </p:nvSpPr>
        <p:spPr>
          <a:xfrm>
            <a:off x="10743063" y="4700516"/>
            <a:ext cx="245660" cy="24566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A078F277-6A71-FFAD-0152-064BFFE46F8E}"/>
              </a:ext>
            </a:extLst>
          </p:cNvPr>
          <p:cNvSpPr/>
          <p:nvPr/>
        </p:nvSpPr>
        <p:spPr>
          <a:xfrm>
            <a:off x="7522192" y="4956412"/>
            <a:ext cx="245660" cy="24566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4496580A-FA07-3667-9DF7-94E50F51EB81}"/>
              </a:ext>
            </a:extLst>
          </p:cNvPr>
          <p:cNvSpPr/>
          <p:nvPr/>
        </p:nvSpPr>
        <p:spPr>
          <a:xfrm>
            <a:off x="7645022" y="1565423"/>
            <a:ext cx="245660" cy="24566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EF21B6ED-C1BD-BB12-E014-E32BCBF63739}"/>
              </a:ext>
            </a:extLst>
          </p:cNvPr>
          <p:cNvSpPr/>
          <p:nvPr/>
        </p:nvSpPr>
        <p:spPr>
          <a:xfrm>
            <a:off x="9569355" y="3496101"/>
            <a:ext cx="245660" cy="24566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4" name="Прямая соединительная линия 23">
            <a:extLst>
              <a:ext uri="{FF2B5EF4-FFF2-40B4-BE49-F238E27FC236}">
                <a16:creationId xmlns:a16="http://schemas.microsoft.com/office/drawing/2014/main" id="{13C37458-7BBA-36B8-7F86-37214E03776F}"/>
              </a:ext>
            </a:extLst>
          </p:cNvPr>
          <p:cNvCxnSpPr>
            <a:stCxn id="4" idx="7"/>
            <a:endCxn id="5" idx="4"/>
          </p:cNvCxnSpPr>
          <p:nvPr/>
        </p:nvCxnSpPr>
        <p:spPr>
          <a:xfrm flipV="1">
            <a:off x="1663256" y="2784647"/>
            <a:ext cx="637024" cy="455055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>
            <a:extLst>
              <a:ext uri="{FF2B5EF4-FFF2-40B4-BE49-F238E27FC236}">
                <a16:creationId xmlns:a16="http://schemas.microsoft.com/office/drawing/2014/main" id="{DDE1C113-AF18-F3EB-A393-61BA770FC768}"/>
              </a:ext>
            </a:extLst>
          </p:cNvPr>
          <p:cNvCxnSpPr>
            <a:stCxn id="5" idx="6"/>
            <a:endCxn id="6" idx="1"/>
          </p:cNvCxnSpPr>
          <p:nvPr/>
        </p:nvCxnSpPr>
        <p:spPr>
          <a:xfrm>
            <a:off x="2489578" y="2706237"/>
            <a:ext cx="1052649" cy="287805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>
            <a:extLst>
              <a:ext uri="{FF2B5EF4-FFF2-40B4-BE49-F238E27FC236}">
                <a16:creationId xmlns:a16="http://schemas.microsoft.com/office/drawing/2014/main" id="{4ED9B479-7FF6-D9F5-6556-BF9A2FDD0EA1}"/>
              </a:ext>
            </a:extLst>
          </p:cNvPr>
          <p:cNvCxnSpPr>
            <a:stCxn id="6" idx="5"/>
            <a:endCxn id="8" idx="0"/>
          </p:cNvCxnSpPr>
          <p:nvPr/>
        </p:nvCxnSpPr>
        <p:spPr>
          <a:xfrm>
            <a:off x="3699047" y="3150862"/>
            <a:ext cx="358318" cy="590899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>
            <a:extLst>
              <a:ext uri="{FF2B5EF4-FFF2-40B4-BE49-F238E27FC236}">
                <a16:creationId xmlns:a16="http://schemas.microsoft.com/office/drawing/2014/main" id="{418363FF-7D0A-CA79-D1A7-5FDB237B45ED}"/>
              </a:ext>
            </a:extLst>
          </p:cNvPr>
          <p:cNvCxnSpPr>
            <a:stCxn id="8" idx="4"/>
            <a:endCxn id="10" idx="0"/>
          </p:cNvCxnSpPr>
          <p:nvPr/>
        </p:nvCxnSpPr>
        <p:spPr>
          <a:xfrm flipH="1">
            <a:off x="4019833" y="3963537"/>
            <a:ext cx="37532" cy="138866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>
            <a:extLst>
              <a:ext uri="{FF2B5EF4-FFF2-40B4-BE49-F238E27FC236}">
                <a16:creationId xmlns:a16="http://schemas.microsoft.com/office/drawing/2014/main" id="{9BAB7083-5778-219F-99D0-13544D832480}"/>
              </a:ext>
            </a:extLst>
          </p:cNvPr>
          <p:cNvCxnSpPr>
            <a:stCxn id="10" idx="3"/>
            <a:endCxn id="9" idx="6"/>
          </p:cNvCxnSpPr>
          <p:nvPr/>
        </p:nvCxnSpPr>
        <p:spPr>
          <a:xfrm flipH="1">
            <a:off x="2230270" y="5541495"/>
            <a:ext cx="1711153" cy="194545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>
            <a:extLst>
              <a:ext uri="{FF2B5EF4-FFF2-40B4-BE49-F238E27FC236}">
                <a16:creationId xmlns:a16="http://schemas.microsoft.com/office/drawing/2014/main" id="{1A3D42B9-E15D-8DD8-1F7E-7E64E9821A34}"/>
              </a:ext>
            </a:extLst>
          </p:cNvPr>
          <p:cNvCxnSpPr>
            <a:stCxn id="9" idx="1"/>
            <a:endCxn id="7" idx="4"/>
          </p:cNvCxnSpPr>
          <p:nvPr/>
        </p:nvCxnSpPr>
        <p:spPr>
          <a:xfrm flipH="1" flipV="1">
            <a:off x="1363070" y="4550391"/>
            <a:ext cx="677902" cy="1107239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>
            <a:extLst>
              <a:ext uri="{FF2B5EF4-FFF2-40B4-BE49-F238E27FC236}">
                <a16:creationId xmlns:a16="http://schemas.microsoft.com/office/drawing/2014/main" id="{E8A1E052-A782-1440-88F4-F645E90F46E2}"/>
              </a:ext>
            </a:extLst>
          </p:cNvPr>
          <p:cNvCxnSpPr>
            <a:stCxn id="7" idx="0"/>
            <a:endCxn id="4" idx="3"/>
          </p:cNvCxnSpPr>
          <p:nvPr/>
        </p:nvCxnSpPr>
        <p:spPr>
          <a:xfrm flipV="1">
            <a:off x="1363070" y="3396522"/>
            <a:ext cx="143366" cy="932093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39">
            <a:extLst>
              <a:ext uri="{FF2B5EF4-FFF2-40B4-BE49-F238E27FC236}">
                <a16:creationId xmlns:a16="http://schemas.microsoft.com/office/drawing/2014/main" id="{B80A8A25-53AA-DD4C-2D49-917825FC9DBD}"/>
              </a:ext>
            </a:extLst>
          </p:cNvPr>
          <p:cNvCxnSpPr>
            <a:stCxn id="16" idx="0"/>
            <a:endCxn id="14" idx="2"/>
          </p:cNvCxnSpPr>
          <p:nvPr/>
        </p:nvCxnSpPr>
        <p:spPr>
          <a:xfrm flipV="1">
            <a:off x="6974006" y="2483893"/>
            <a:ext cx="245660" cy="1271516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41">
            <a:extLst>
              <a:ext uri="{FF2B5EF4-FFF2-40B4-BE49-F238E27FC236}">
                <a16:creationId xmlns:a16="http://schemas.microsoft.com/office/drawing/2014/main" id="{DCB11A6D-9C17-D9C3-5B53-45FE6BFD7556}"/>
              </a:ext>
            </a:extLst>
          </p:cNvPr>
          <p:cNvCxnSpPr>
            <a:stCxn id="14" idx="0"/>
            <a:endCxn id="21" idx="1"/>
          </p:cNvCxnSpPr>
          <p:nvPr/>
        </p:nvCxnSpPr>
        <p:spPr>
          <a:xfrm flipV="1">
            <a:off x="7219666" y="1688253"/>
            <a:ext cx="425356" cy="54998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43">
            <a:extLst>
              <a:ext uri="{FF2B5EF4-FFF2-40B4-BE49-F238E27FC236}">
                <a16:creationId xmlns:a16="http://schemas.microsoft.com/office/drawing/2014/main" id="{8DFB4786-86C3-9225-CE5D-978F533A184A}"/>
              </a:ext>
            </a:extLst>
          </p:cNvPr>
          <p:cNvCxnSpPr>
            <a:stCxn id="21" idx="3"/>
            <a:endCxn id="15" idx="2"/>
          </p:cNvCxnSpPr>
          <p:nvPr/>
        </p:nvCxnSpPr>
        <p:spPr>
          <a:xfrm>
            <a:off x="7890682" y="1688253"/>
            <a:ext cx="1160058" cy="229577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>
            <a:extLst>
              <a:ext uri="{FF2B5EF4-FFF2-40B4-BE49-F238E27FC236}">
                <a16:creationId xmlns:a16="http://schemas.microsoft.com/office/drawing/2014/main" id="{3218DD31-4673-0A17-CC45-BA4E05F8259A}"/>
              </a:ext>
            </a:extLst>
          </p:cNvPr>
          <p:cNvCxnSpPr>
            <a:stCxn id="15" idx="3"/>
            <a:endCxn id="18" idx="0"/>
          </p:cNvCxnSpPr>
          <p:nvPr/>
        </p:nvCxnSpPr>
        <p:spPr>
          <a:xfrm>
            <a:off x="9296400" y="1917830"/>
            <a:ext cx="1323833" cy="723331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7">
            <a:extLst>
              <a:ext uri="{FF2B5EF4-FFF2-40B4-BE49-F238E27FC236}">
                <a16:creationId xmlns:a16="http://schemas.microsoft.com/office/drawing/2014/main" id="{4C493A96-2761-E26C-9F1D-B72F36E85E0C}"/>
              </a:ext>
            </a:extLst>
          </p:cNvPr>
          <p:cNvCxnSpPr>
            <a:stCxn id="18" idx="2"/>
            <a:endCxn id="19" idx="0"/>
          </p:cNvCxnSpPr>
          <p:nvPr/>
        </p:nvCxnSpPr>
        <p:spPr>
          <a:xfrm>
            <a:off x="10620233" y="2886821"/>
            <a:ext cx="245660" cy="1813695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49">
            <a:extLst>
              <a:ext uri="{FF2B5EF4-FFF2-40B4-BE49-F238E27FC236}">
                <a16:creationId xmlns:a16="http://schemas.microsoft.com/office/drawing/2014/main" id="{279AE796-4D91-25CA-3E60-4B6C90B344BA}"/>
              </a:ext>
            </a:extLst>
          </p:cNvPr>
          <p:cNvCxnSpPr>
            <a:stCxn id="19" idx="2"/>
            <a:endCxn id="17" idx="3"/>
          </p:cNvCxnSpPr>
          <p:nvPr/>
        </p:nvCxnSpPr>
        <p:spPr>
          <a:xfrm flipH="1">
            <a:off x="9296400" y="4946176"/>
            <a:ext cx="1569493" cy="255896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51">
            <a:extLst>
              <a:ext uri="{FF2B5EF4-FFF2-40B4-BE49-F238E27FC236}">
                <a16:creationId xmlns:a16="http://schemas.microsoft.com/office/drawing/2014/main" id="{EB31396F-82E1-F53B-A133-69A54F3459B7}"/>
              </a:ext>
            </a:extLst>
          </p:cNvPr>
          <p:cNvCxnSpPr>
            <a:stCxn id="17" idx="1"/>
            <a:endCxn id="20" idx="3"/>
          </p:cNvCxnSpPr>
          <p:nvPr/>
        </p:nvCxnSpPr>
        <p:spPr>
          <a:xfrm flipH="1" flipV="1">
            <a:off x="7767852" y="5079242"/>
            <a:ext cx="1282888" cy="12283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единительная линия 53">
            <a:extLst>
              <a:ext uri="{FF2B5EF4-FFF2-40B4-BE49-F238E27FC236}">
                <a16:creationId xmlns:a16="http://schemas.microsoft.com/office/drawing/2014/main" id="{F690DFBE-1465-DD70-D518-B6B80AC293EE}"/>
              </a:ext>
            </a:extLst>
          </p:cNvPr>
          <p:cNvCxnSpPr>
            <a:stCxn id="16" idx="2"/>
            <a:endCxn id="20" idx="0"/>
          </p:cNvCxnSpPr>
          <p:nvPr/>
        </p:nvCxnSpPr>
        <p:spPr>
          <a:xfrm>
            <a:off x="6974006" y="4001069"/>
            <a:ext cx="671016" cy="955343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Звезда: 5 точек 2">
            <a:extLst>
              <a:ext uri="{FF2B5EF4-FFF2-40B4-BE49-F238E27FC236}">
                <a16:creationId xmlns:a16="http://schemas.microsoft.com/office/drawing/2014/main" id="{795A3B59-799A-9734-A91F-BA16F909ED93}"/>
              </a:ext>
            </a:extLst>
          </p:cNvPr>
          <p:cNvSpPr/>
          <p:nvPr/>
        </p:nvSpPr>
        <p:spPr>
          <a:xfrm>
            <a:off x="3397059" y="4176687"/>
            <a:ext cx="320786" cy="320786"/>
          </a:xfrm>
          <a:prstGeom prst="star5">
            <a:avLst/>
          </a:prstGeom>
          <a:solidFill>
            <a:srgbClr val="FF9933"/>
          </a:solidFill>
          <a:ln>
            <a:solidFill>
              <a:srgbClr val="FF99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Звезда: 5 точек 22">
            <a:extLst>
              <a:ext uri="{FF2B5EF4-FFF2-40B4-BE49-F238E27FC236}">
                <a16:creationId xmlns:a16="http://schemas.microsoft.com/office/drawing/2014/main" id="{587639B0-7E68-85C1-A427-8DBF15E6BD82}"/>
              </a:ext>
            </a:extLst>
          </p:cNvPr>
          <p:cNvSpPr/>
          <p:nvPr/>
        </p:nvSpPr>
        <p:spPr>
          <a:xfrm>
            <a:off x="7704098" y="3223354"/>
            <a:ext cx="320786" cy="320786"/>
          </a:xfrm>
          <a:prstGeom prst="star5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8D8C2E26-FDA9-0BB5-C097-E7A0C26C16E2}"/>
              </a:ext>
            </a:extLst>
          </p:cNvPr>
          <p:cNvCxnSpPr>
            <a:stCxn id="3" idx="4"/>
            <a:endCxn id="23" idx="1"/>
          </p:cNvCxnSpPr>
          <p:nvPr/>
        </p:nvCxnSpPr>
        <p:spPr>
          <a:xfrm flipV="1">
            <a:off x="3717845" y="3345883"/>
            <a:ext cx="3986253" cy="953333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58860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BD8864-1EF3-B84F-EA0A-87EDB8E87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Постановка задачи</a:t>
            </a:r>
          </a:p>
        </p:txBody>
      </p:sp>
      <p:sp>
        <p:nvSpPr>
          <p:cNvPr id="4" name="Овал 3">
            <a:extLst>
              <a:ext uri="{FF2B5EF4-FFF2-40B4-BE49-F238E27FC236}">
                <a16:creationId xmlns:a16="http://schemas.microsoft.com/office/drawing/2014/main" id="{A665F2C7-BC35-00BB-F118-D8CAC50116D0}"/>
              </a:ext>
            </a:extLst>
          </p:cNvPr>
          <p:cNvSpPr/>
          <p:nvPr/>
        </p:nvSpPr>
        <p:spPr>
          <a:xfrm>
            <a:off x="1473958" y="3207224"/>
            <a:ext cx="221776" cy="221776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1E606FEA-AE51-93DD-130A-4D0D6BDE5032}"/>
              </a:ext>
            </a:extLst>
          </p:cNvPr>
          <p:cNvSpPr/>
          <p:nvPr/>
        </p:nvSpPr>
        <p:spPr>
          <a:xfrm>
            <a:off x="2267802" y="2595349"/>
            <a:ext cx="221776" cy="221776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D05D1A1D-0360-990D-5976-A9DF330207CA}"/>
              </a:ext>
            </a:extLst>
          </p:cNvPr>
          <p:cNvSpPr/>
          <p:nvPr/>
        </p:nvSpPr>
        <p:spPr>
          <a:xfrm>
            <a:off x="3509749" y="2961564"/>
            <a:ext cx="221776" cy="221776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58305D1B-EF13-7EF8-CAC4-61CFBA811F2A}"/>
              </a:ext>
            </a:extLst>
          </p:cNvPr>
          <p:cNvSpPr/>
          <p:nvPr/>
        </p:nvSpPr>
        <p:spPr>
          <a:xfrm>
            <a:off x="1252182" y="4328615"/>
            <a:ext cx="221776" cy="221776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6370B968-A277-8118-4751-BEAA3C389668}"/>
              </a:ext>
            </a:extLst>
          </p:cNvPr>
          <p:cNvSpPr/>
          <p:nvPr/>
        </p:nvSpPr>
        <p:spPr>
          <a:xfrm>
            <a:off x="3946477" y="3741761"/>
            <a:ext cx="221776" cy="221776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B620952D-799C-F25A-F3B3-20C67DA70056}"/>
              </a:ext>
            </a:extLst>
          </p:cNvPr>
          <p:cNvSpPr/>
          <p:nvPr/>
        </p:nvSpPr>
        <p:spPr>
          <a:xfrm>
            <a:off x="2008494" y="5625152"/>
            <a:ext cx="221776" cy="221776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9A255D33-A80A-1666-FEA2-395E82BB24DC}"/>
              </a:ext>
            </a:extLst>
          </p:cNvPr>
          <p:cNvSpPr/>
          <p:nvPr/>
        </p:nvSpPr>
        <p:spPr>
          <a:xfrm>
            <a:off x="3908945" y="5352197"/>
            <a:ext cx="221776" cy="221776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C9174C1D-D930-1399-80D8-06D9CC685E8F}"/>
              </a:ext>
            </a:extLst>
          </p:cNvPr>
          <p:cNvSpPr/>
          <p:nvPr/>
        </p:nvSpPr>
        <p:spPr>
          <a:xfrm>
            <a:off x="2243918" y="3450111"/>
            <a:ext cx="221776" cy="221776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7C98C7D9-ADCB-A186-1439-DF64C6D18360}"/>
              </a:ext>
            </a:extLst>
          </p:cNvPr>
          <p:cNvSpPr/>
          <p:nvPr/>
        </p:nvSpPr>
        <p:spPr>
          <a:xfrm>
            <a:off x="2718179" y="4724400"/>
            <a:ext cx="221776" cy="221776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E31AEF5D-8835-95E9-5117-E82E0A658EB9}"/>
              </a:ext>
            </a:extLst>
          </p:cNvPr>
          <p:cNvSpPr/>
          <p:nvPr/>
        </p:nvSpPr>
        <p:spPr>
          <a:xfrm>
            <a:off x="7096836" y="2238233"/>
            <a:ext cx="245660" cy="24566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554BAF1A-11D8-0787-107B-262ECA2F0798}"/>
              </a:ext>
            </a:extLst>
          </p:cNvPr>
          <p:cNvSpPr/>
          <p:nvPr/>
        </p:nvSpPr>
        <p:spPr>
          <a:xfrm>
            <a:off x="9050740" y="1795000"/>
            <a:ext cx="245660" cy="24566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AF8C195B-0D88-D4B8-1997-F20C93870B20}"/>
              </a:ext>
            </a:extLst>
          </p:cNvPr>
          <p:cNvSpPr/>
          <p:nvPr/>
        </p:nvSpPr>
        <p:spPr>
          <a:xfrm>
            <a:off x="6851176" y="3755409"/>
            <a:ext cx="245660" cy="24566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83D60076-0617-D51C-0080-5BA9FCFF95F5}"/>
              </a:ext>
            </a:extLst>
          </p:cNvPr>
          <p:cNvSpPr/>
          <p:nvPr/>
        </p:nvSpPr>
        <p:spPr>
          <a:xfrm>
            <a:off x="9050740" y="5079242"/>
            <a:ext cx="245660" cy="24566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FA8BE3A9-EA66-B52D-7FA5-E767F9B34A0F}"/>
              </a:ext>
            </a:extLst>
          </p:cNvPr>
          <p:cNvSpPr/>
          <p:nvPr/>
        </p:nvSpPr>
        <p:spPr>
          <a:xfrm>
            <a:off x="10497403" y="2641161"/>
            <a:ext cx="245660" cy="24566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31DB878A-3CE7-CC60-AA14-FA12F20C06D9}"/>
              </a:ext>
            </a:extLst>
          </p:cNvPr>
          <p:cNvSpPr/>
          <p:nvPr/>
        </p:nvSpPr>
        <p:spPr>
          <a:xfrm>
            <a:off x="10743063" y="4700516"/>
            <a:ext cx="245660" cy="24566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A078F277-6A71-FFAD-0152-064BFFE46F8E}"/>
              </a:ext>
            </a:extLst>
          </p:cNvPr>
          <p:cNvSpPr/>
          <p:nvPr/>
        </p:nvSpPr>
        <p:spPr>
          <a:xfrm>
            <a:off x="7522192" y="4956412"/>
            <a:ext cx="245660" cy="24566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4496580A-FA07-3667-9DF7-94E50F51EB81}"/>
              </a:ext>
            </a:extLst>
          </p:cNvPr>
          <p:cNvSpPr/>
          <p:nvPr/>
        </p:nvSpPr>
        <p:spPr>
          <a:xfrm>
            <a:off x="7645022" y="1565423"/>
            <a:ext cx="245660" cy="24566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EF21B6ED-C1BD-BB12-E014-E32BCBF63739}"/>
              </a:ext>
            </a:extLst>
          </p:cNvPr>
          <p:cNvSpPr/>
          <p:nvPr/>
        </p:nvSpPr>
        <p:spPr>
          <a:xfrm>
            <a:off x="9569355" y="3496101"/>
            <a:ext cx="245660" cy="24566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4" name="Прямая соединительная линия 23">
            <a:extLst>
              <a:ext uri="{FF2B5EF4-FFF2-40B4-BE49-F238E27FC236}">
                <a16:creationId xmlns:a16="http://schemas.microsoft.com/office/drawing/2014/main" id="{13C37458-7BBA-36B8-7F86-37214E03776F}"/>
              </a:ext>
            </a:extLst>
          </p:cNvPr>
          <p:cNvCxnSpPr>
            <a:stCxn id="4" idx="7"/>
            <a:endCxn id="5" idx="4"/>
          </p:cNvCxnSpPr>
          <p:nvPr/>
        </p:nvCxnSpPr>
        <p:spPr>
          <a:xfrm flipV="1">
            <a:off x="1663256" y="2784647"/>
            <a:ext cx="637024" cy="455055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>
            <a:extLst>
              <a:ext uri="{FF2B5EF4-FFF2-40B4-BE49-F238E27FC236}">
                <a16:creationId xmlns:a16="http://schemas.microsoft.com/office/drawing/2014/main" id="{DDE1C113-AF18-F3EB-A393-61BA770FC768}"/>
              </a:ext>
            </a:extLst>
          </p:cNvPr>
          <p:cNvCxnSpPr>
            <a:stCxn id="5" idx="6"/>
            <a:endCxn id="6" idx="1"/>
          </p:cNvCxnSpPr>
          <p:nvPr/>
        </p:nvCxnSpPr>
        <p:spPr>
          <a:xfrm>
            <a:off x="2489578" y="2706237"/>
            <a:ext cx="1052649" cy="287805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>
            <a:extLst>
              <a:ext uri="{FF2B5EF4-FFF2-40B4-BE49-F238E27FC236}">
                <a16:creationId xmlns:a16="http://schemas.microsoft.com/office/drawing/2014/main" id="{4ED9B479-7FF6-D9F5-6556-BF9A2FDD0EA1}"/>
              </a:ext>
            </a:extLst>
          </p:cNvPr>
          <p:cNvCxnSpPr>
            <a:stCxn id="6" idx="5"/>
            <a:endCxn id="8" idx="0"/>
          </p:cNvCxnSpPr>
          <p:nvPr/>
        </p:nvCxnSpPr>
        <p:spPr>
          <a:xfrm>
            <a:off x="3699047" y="3150862"/>
            <a:ext cx="358318" cy="590899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>
            <a:extLst>
              <a:ext uri="{FF2B5EF4-FFF2-40B4-BE49-F238E27FC236}">
                <a16:creationId xmlns:a16="http://schemas.microsoft.com/office/drawing/2014/main" id="{418363FF-7D0A-CA79-D1A7-5FDB237B45ED}"/>
              </a:ext>
            </a:extLst>
          </p:cNvPr>
          <p:cNvCxnSpPr>
            <a:stCxn id="8" idx="4"/>
            <a:endCxn id="10" idx="0"/>
          </p:cNvCxnSpPr>
          <p:nvPr/>
        </p:nvCxnSpPr>
        <p:spPr>
          <a:xfrm flipH="1">
            <a:off x="4019833" y="3963537"/>
            <a:ext cx="37532" cy="138866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>
            <a:extLst>
              <a:ext uri="{FF2B5EF4-FFF2-40B4-BE49-F238E27FC236}">
                <a16:creationId xmlns:a16="http://schemas.microsoft.com/office/drawing/2014/main" id="{9BAB7083-5778-219F-99D0-13544D832480}"/>
              </a:ext>
            </a:extLst>
          </p:cNvPr>
          <p:cNvCxnSpPr>
            <a:stCxn id="10" idx="3"/>
            <a:endCxn id="9" idx="6"/>
          </p:cNvCxnSpPr>
          <p:nvPr/>
        </p:nvCxnSpPr>
        <p:spPr>
          <a:xfrm flipH="1">
            <a:off x="2230270" y="5541495"/>
            <a:ext cx="1711153" cy="194545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>
            <a:extLst>
              <a:ext uri="{FF2B5EF4-FFF2-40B4-BE49-F238E27FC236}">
                <a16:creationId xmlns:a16="http://schemas.microsoft.com/office/drawing/2014/main" id="{1A3D42B9-E15D-8DD8-1F7E-7E64E9821A34}"/>
              </a:ext>
            </a:extLst>
          </p:cNvPr>
          <p:cNvCxnSpPr>
            <a:stCxn id="9" idx="1"/>
            <a:endCxn id="7" idx="4"/>
          </p:cNvCxnSpPr>
          <p:nvPr/>
        </p:nvCxnSpPr>
        <p:spPr>
          <a:xfrm flipH="1" flipV="1">
            <a:off x="1363070" y="4550391"/>
            <a:ext cx="677902" cy="1107239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>
            <a:extLst>
              <a:ext uri="{FF2B5EF4-FFF2-40B4-BE49-F238E27FC236}">
                <a16:creationId xmlns:a16="http://schemas.microsoft.com/office/drawing/2014/main" id="{E8A1E052-A782-1440-88F4-F645E90F46E2}"/>
              </a:ext>
            </a:extLst>
          </p:cNvPr>
          <p:cNvCxnSpPr>
            <a:stCxn id="7" idx="0"/>
            <a:endCxn id="4" idx="3"/>
          </p:cNvCxnSpPr>
          <p:nvPr/>
        </p:nvCxnSpPr>
        <p:spPr>
          <a:xfrm flipV="1">
            <a:off x="1363070" y="3396522"/>
            <a:ext cx="143366" cy="932093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39">
            <a:extLst>
              <a:ext uri="{FF2B5EF4-FFF2-40B4-BE49-F238E27FC236}">
                <a16:creationId xmlns:a16="http://schemas.microsoft.com/office/drawing/2014/main" id="{B80A8A25-53AA-DD4C-2D49-917825FC9DBD}"/>
              </a:ext>
            </a:extLst>
          </p:cNvPr>
          <p:cNvCxnSpPr>
            <a:stCxn id="16" idx="0"/>
            <a:endCxn id="14" idx="2"/>
          </p:cNvCxnSpPr>
          <p:nvPr/>
        </p:nvCxnSpPr>
        <p:spPr>
          <a:xfrm flipV="1">
            <a:off x="6974006" y="2483893"/>
            <a:ext cx="245660" cy="1271516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41">
            <a:extLst>
              <a:ext uri="{FF2B5EF4-FFF2-40B4-BE49-F238E27FC236}">
                <a16:creationId xmlns:a16="http://schemas.microsoft.com/office/drawing/2014/main" id="{DCB11A6D-9C17-D9C3-5B53-45FE6BFD7556}"/>
              </a:ext>
            </a:extLst>
          </p:cNvPr>
          <p:cNvCxnSpPr>
            <a:stCxn id="14" idx="0"/>
            <a:endCxn id="21" idx="1"/>
          </p:cNvCxnSpPr>
          <p:nvPr/>
        </p:nvCxnSpPr>
        <p:spPr>
          <a:xfrm flipV="1">
            <a:off x="7219666" y="1688253"/>
            <a:ext cx="425356" cy="54998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43">
            <a:extLst>
              <a:ext uri="{FF2B5EF4-FFF2-40B4-BE49-F238E27FC236}">
                <a16:creationId xmlns:a16="http://schemas.microsoft.com/office/drawing/2014/main" id="{8DFB4786-86C3-9225-CE5D-978F533A184A}"/>
              </a:ext>
            </a:extLst>
          </p:cNvPr>
          <p:cNvCxnSpPr>
            <a:stCxn id="21" idx="3"/>
            <a:endCxn id="15" idx="2"/>
          </p:cNvCxnSpPr>
          <p:nvPr/>
        </p:nvCxnSpPr>
        <p:spPr>
          <a:xfrm>
            <a:off x="7890682" y="1688253"/>
            <a:ext cx="1160058" cy="229577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>
            <a:extLst>
              <a:ext uri="{FF2B5EF4-FFF2-40B4-BE49-F238E27FC236}">
                <a16:creationId xmlns:a16="http://schemas.microsoft.com/office/drawing/2014/main" id="{3218DD31-4673-0A17-CC45-BA4E05F8259A}"/>
              </a:ext>
            </a:extLst>
          </p:cNvPr>
          <p:cNvCxnSpPr>
            <a:stCxn id="15" idx="3"/>
            <a:endCxn id="18" idx="0"/>
          </p:cNvCxnSpPr>
          <p:nvPr/>
        </p:nvCxnSpPr>
        <p:spPr>
          <a:xfrm>
            <a:off x="9296400" y="1917830"/>
            <a:ext cx="1323833" cy="723331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7">
            <a:extLst>
              <a:ext uri="{FF2B5EF4-FFF2-40B4-BE49-F238E27FC236}">
                <a16:creationId xmlns:a16="http://schemas.microsoft.com/office/drawing/2014/main" id="{4C493A96-2761-E26C-9F1D-B72F36E85E0C}"/>
              </a:ext>
            </a:extLst>
          </p:cNvPr>
          <p:cNvCxnSpPr>
            <a:stCxn id="18" idx="2"/>
            <a:endCxn id="19" idx="0"/>
          </p:cNvCxnSpPr>
          <p:nvPr/>
        </p:nvCxnSpPr>
        <p:spPr>
          <a:xfrm>
            <a:off x="10620233" y="2886821"/>
            <a:ext cx="245660" cy="1813695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49">
            <a:extLst>
              <a:ext uri="{FF2B5EF4-FFF2-40B4-BE49-F238E27FC236}">
                <a16:creationId xmlns:a16="http://schemas.microsoft.com/office/drawing/2014/main" id="{279AE796-4D91-25CA-3E60-4B6C90B344BA}"/>
              </a:ext>
            </a:extLst>
          </p:cNvPr>
          <p:cNvCxnSpPr>
            <a:stCxn id="19" idx="2"/>
            <a:endCxn id="17" idx="3"/>
          </p:cNvCxnSpPr>
          <p:nvPr/>
        </p:nvCxnSpPr>
        <p:spPr>
          <a:xfrm flipH="1">
            <a:off x="9296400" y="4946176"/>
            <a:ext cx="1569493" cy="255896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51">
            <a:extLst>
              <a:ext uri="{FF2B5EF4-FFF2-40B4-BE49-F238E27FC236}">
                <a16:creationId xmlns:a16="http://schemas.microsoft.com/office/drawing/2014/main" id="{EB31396F-82E1-F53B-A133-69A54F3459B7}"/>
              </a:ext>
            </a:extLst>
          </p:cNvPr>
          <p:cNvCxnSpPr>
            <a:stCxn id="17" idx="1"/>
            <a:endCxn id="20" idx="3"/>
          </p:cNvCxnSpPr>
          <p:nvPr/>
        </p:nvCxnSpPr>
        <p:spPr>
          <a:xfrm flipH="1" flipV="1">
            <a:off x="7767852" y="5079242"/>
            <a:ext cx="1282888" cy="12283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единительная линия 53">
            <a:extLst>
              <a:ext uri="{FF2B5EF4-FFF2-40B4-BE49-F238E27FC236}">
                <a16:creationId xmlns:a16="http://schemas.microsoft.com/office/drawing/2014/main" id="{F690DFBE-1465-DD70-D518-B6B80AC293EE}"/>
              </a:ext>
            </a:extLst>
          </p:cNvPr>
          <p:cNvCxnSpPr>
            <a:stCxn id="16" idx="2"/>
            <a:endCxn id="20" idx="0"/>
          </p:cNvCxnSpPr>
          <p:nvPr/>
        </p:nvCxnSpPr>
        <p:spPr>
          <a:xfrm>
            <a:off x="6974006" y="4001069"/>
            <a:ext cx="671016" cy="955343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AB04E5D5-154B-ADDA-591E-826382749EC4}"/>
              </a:ext>
            </a:extLst>
          </p:cNvPr>
          <p:cNvCxnSpPr>
            <a:cxnSpLocks/>
            <a:endCxn id="23" idx="1"/>
          </p:cNvCxnSpPr>
          <p:nvPr/>
        </p:nvCxnSpPr>
        <p:spPr>
          <a:xfrm flipV="1">
            <a:off x="4217758" y="4120090"/>
            <a:ext cx="2718685" cy="49332"/>
          </a:xfrm>
          <a:prstGeom prst="straightConnector1">
            <a:avLst/>
          </a:prstGeom>
          <a:ln w="28575">
            <a:solidFill>
              <a:srgbClr val="00B050"/>
            </a:solidFill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" name="Звезда: 5 точек 2">
            <a:extLst>
              <a:ext uri="{FF2B5EF4-FFF2-40B4-BE49-F238E27FC236}">
                <a16:creationId xmlns:a16="http://schemas.microsoft.com/office/drawing/2014/main" id="{36D63EE0-08FD-B52A-1985-153E9E5FA45F}"/>
              </a:ext>
            </a:extLst>
          </p:cNvPr>
          <p:cNvSpPr/>
          <p:nvPr/>
        </p:nvSpPr>
        <p:spPr>
          <a:xfrm>
            <a:off x="3896972" y="4056260"/>
            <a:ext cx="320786" cy="320786"/>
          </a:xfrm>
          <a:prstGeom prst="star5">
            <a:avLst/>
          </a:prstGeom>
          <a:solidFill>
            <a:srgbClr val="FF9933"/>
          </a:solidFill>
          <a:ln>
            <a:solidFill>
              <a:srgbClr val="FF99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Звезда: 5 точек 22">
            <a:extLst>
              <a:ext uri="{FF2B5EF4-FFF2-40B4-BE49-F238E27FC236}">
                <a16:creationId xmlns:a16="http://schemas.microsoft.com/office/drawing/2014/main" id="{F5905226-D673-26ED-A078-2E0052BE76EE}"/>
              </a:ext>
            </a:extLst>
          </p:cNvPr>
          <p:cNvSpPr/>
          <p:nvPr/>
        </p:nvSpPr>
        <p:spPr>
          <a:xfrm>
            <a:off x="6936443" y="3997561"/>
            <a:ext cx="320786" cy="320786"/>
          </a:xfrm>
          <a:prstGeom prst="star5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33268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ADA5DF-4B42-FD5A-7B53-368133245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MDM-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</a:t>
            </a:r>
          </a:p>
        </p:txBody>
      </p:sp>
      <p:sp>
        <p:nvSpPr>
          <p:cNvPr id="4" name="Овал 3">
            <a:extLst>
              <a:ext uri="{FF2B5EF4-FFF2-40B4-BE49-F238E27FC236}">
                <a16:creationId xmlns:a16="http://schemas.microsoft.com/office/drawing/2014/main" id="{BD035B89-C62D-820A-48E1-3436226A8DB3}"/>
              </a:ext>
            </a:extLst>
          </p:cNvPr>
          <p:cNvSpPr/>
          <p:nvPr/>
        </p:nvSpPr>
        <p:spPr>
          <a:xfrm>
            <a:off x="2183641" y="4394579"/>
            <a:ext cx="221776" cy="221776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4D56F85E-AA0B-F025-F46D-B14C2EE76034}"/>
              </a:ext>
            </a:extLst>
          </p:cNvPr>
          <p:cNvSpPr/>
          <p:nvPr/>
        </p:nvSpPr>
        <p:spPr>
          <a:xfrm>
            <a:off x="3973773" y="2267803"/>
            <a:ext cx="221776" cy="221776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AA0E484A-CB45-8C90-F7BC-C5645D1AEE77}"/>
              </a:ext>
            </a:extLst>
          </p:cNvPr>
          <p:cNvSpPr/>
          <p:nvPr/>
        </p:nvSpPr>
        <p:spPr>
          <a:xfrm>
            <a:off x="8284191" y="4722126"/>
            <a:ext cx="221776" cy="221776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FB690128-D1CD-FE1D-4D60-2D554A40F742}"/>
              </a:ext>
            </a:extLst>
          </p:cNvPr>
          <p:cNvCxnSpPr>
            <a:stCxn id="4" idx="7"/>
            <a:endCxn id="5" idx="3"/>
          </p:cNvCxnSpPr>
          <p:nvPr/>
        </p:nvCxnSpPr>
        <p:spPr>
          <a:xfrm flipV="1">
            <a:off x="2372939" y="2457101"/>
            <a:ext cx="1633312" cy="1969956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39F9527D-D9AC-7419-8862-046B3AA9215E}"/>
              </a:ext>
            </a:extLst>
          </p:cNvPr>
          <p:cNvCxnSpPr>
            <a:stCxn id="5" idx="6"/>
            <a:endCxn id="6" idx="1"/>
          </p:cNvCxnSpPr>
          <p:nvPr/>
        </p:nvCxnSpPr>
        <p:spPr>
          <a:xfrm>
            <a:off x="4195549" y="2378691"/>
            <a:ext cx="4121120" cy="2375913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>
            <a:extLst>
              <a:ext uri="{FF2B5EF4-FFF2-40B4-BE49-F238E27FC236}">
                <a16:creationId xmlns:a16="http://schemas.microsoft.com/office/drawing/2014/main" id="{63E3586A-A722-2572-B7F7-4E1DDE17B142}"/>
              </a:ext>
            </a:extLst>
          </p:cNvPr>
          <p:cNvCxnSpPr>
            <a:stCxn id="6" idx="3"/>
            <a:endCxn id="4" idx="5"/>
          </p:cNvCxnSpPr>
          <p:nvPr/>
        </p:nvCxnSpPr>
        <p:spPr>
          <a:xfrm flipH="1" flipV="1">
            <a:off x="2372939" y="4583877"/>
            <a:ext cx="5943730" cy="327547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Звезда: 5 точек 13">
            <a:extLst>
              <a:ext uri="{FF2B5EF4-FFF2-40B4-BE49-F238E27FC236}">
                <a16:creationId xmlns:a16="http://schemas.microsoft.com/office/drawing/2014/main" id="{98EBF8AB-24BE-7E80-907F-3263A878D73F}"/>
              </a:ext>
            </a:extLst>
          </p:cNvPr>
          <p:cNvSpPr/>
          <p:nvPr/>
        </p:nvSpPr>
        <p:spPr>
          <a:xfrm>
            <a:off x="6095716" y="2002461"/>
            <a:ext cx="320786" cy="320786"/>
          </a:xfrm>
          <a:prstGeom prst="star5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272F154-DBB9-D845-B63B-6772811FAE7E}"/>
              </a:ext>
            </a:extLst>
          </p:cNvPr>
          <p:cNvSpPr txBox="1"/>
          <p:nvPr/>
        </p:nvSpPr>
        <p:spPr>
          <a:xfrm>
            <a:off x="3661392" y="1870749"/>
            <a:ext cx="6216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p1</a:t>
            </a:r>
            <a:endParaRPr lang="ru-RU" sz="20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997AA8A-616A-F79C-AF1A-823D7310BE02}"/>
              </a:ext>
            </a:extLst>
          </p:cNvPr>
          <p:cNvSpPr txBox="1"/>
          <p:nvPr/>
        </p:nvSpPr>
        <p:spPr>
          <a:xfrm>
            <a:off x="1783811" y="4026947"/>
            <a:ext cx="6216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p2</a:t>
            </a:r>
            <a:endParaRPr lang="ru-RU" sz="20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CB48F32-B4A4-D3F2-4773-0D1620B5B861}"/>
              </a:ext>
            </a:extLst>
          </p:cNvPr>
          <p:cNvSpPr txBox="1"/>
          <p:nvPr/>
        </p:nvSpPr>
        <p:spPr>
          <a:xfrm>
            <a:off x="8538445" y="4416300"/>
            <a:ext cx="6216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p3</a:t>
            </a:r>
            <a:endParaRPr lang="ru-RU" sz="2000" b="1" dirty="0"/>
          </a:p>
        </p:txBody>
      </p:sp>
      <p:sp>
        <p:nvSpPr>
          <p:cNvPr id="18" name="Звезда: 5 точек 17">
            <a:extLst>
              <a:ext uri="{FF2B5EF4-FFF2-40B4-BE49-F238E27FC236}">
                <a16:creationId xmlns:a16="http://schemas.microsoft.com/office/drawing/2014/main" id="{B6BBA18F-24AC-CA52-C5EF-A5A4A2ACC2EB}"/>
              </a:ext>
            </a:extLst>
          </p:cNvPr>
          <p:cNvSpPr/>
          <p:nvPr/>
        </p:nvSpPr>
        <p:spPr>
          <a:xfrm>
            <a:off x="4121119" y="3245861"/>
            <a:ext cx="320786" cy="320786"/>
          </a:xfrm>
          <a:prstGeom prst="star5">
            <a:avLst/>
          </a:prstGeom>
          <a:solidFill>
            <a:srgbClr val="FF9933"/>
          </a:solidFill>
          <a:ln>
            <a:solidFill>
              <a:srgbClr val="FF99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4CB075A6-7FAA-BABC-977C-4D45DBFA7687}"/>
              </a:ext>
            </a:extLst>
          </p:cNvPr>
          <p:cNvCxnSpPr>
            <a:stCxn id="14" idx="2"/>
            <a:endCxn id="18" idx="4"/>
          </p:cNvCxnSpPr>
          <p:nvPr/>
        </p:nvCxnSpPr>
        <p:spPr>
          <a:xfrm flipH="1">
            <a:off x="4441905" y="2323246"/>
            <a:ext cx="1715076" cy="1045144"/>
          </a:xfrm>
          <a:prstGeom prst="straightConnector1">
            <a:avLst/>
          </a:prstGeom>
          <a:ln w="28575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74188ABF-BC1A-356B-0EE9-0F86FADC9F1F}"/>
              </a:ext>
            </a:extLst>
          </p:cNvPr>
          <p:cNvSpPr txBox="1"/>
          <p:nvPr/>
        </p:nvSpPr>
        <p:spPr>
          <a:xfrm>
            <a:off x="3764131" y="2937227"/>
            <a:ext cx="6216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u1</a:t>
            </a:r>
            <a:endParaRPr lang="ru-RU" sz="20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CB66AA8-47CB-FF46-9381-D1DD7A1E9468}"/>
              </a:ext>
            </a:extLst>
          </p:cNvPr>
          <p:cNvSpPr txBox="1"/>
          <p:nvPr/>
        </p:nvSpPr>
        <p:spPr>
          <a:xfrm>
            <a:off x="6416502" y="1726521"/>
            <a:ext cx="26167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u2</a:t>
            </a:r>
            <a:r>
              <a:rPr lang="en-US" sz="2000" dirty="0"/>
              <a:t>, </a:t>
            </a:r>
            <a:r>
              <a:rPr lang="ru-RU" sz="2000" dirty="0"/>
              <a:t>начало координат</a:t>
            </a:r>
          </a:p>
        </p:txBody>
      </p:sp>
    </p:spTree>
    <p:extLst>
      <p:ext uri="{BB962C8B-B14F-4D97-AF65-F5344CB8AC3E}">
        <p14:creationId xmlns:p14="http://schemas.microsoft.com/office/powerpoint/2010/main" val="26362119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ADA5DF-4B42-FD5A-7B53-368133245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MDM-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</a:t>
            </a:r>
          </a:p>
        </p:txBody>
      </p:sp>
      <p:sp>
        <p:nvSpPr>
          <p:cNvPr id="4" name="Овал 3">
            <a:extLst>
              <a:ext uri="{FF2B5EF4-FFF2-40B4-BE49-F238E27FC236}">
                <a16:creationId xmlns:a16="http://schemas.microsoft.com/office/drawing/2014/main" id="{BD035B89-C62D-820A-48E1-3436226A8DB3}"/>
              </a:ext>
            </a:extLst>
          </p:cNvPr>
          <p:cNvSpPr/>
          <p:nvPr/>
        </p:nvSpPr>
        <p:spPr>
          <a:xfrm>
            <a:off x="2183641" y="4394579"/>
            <a:ext cx="221776" cy="221776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4D56F85E-AA0B-F025-F46D-B14C2EE76034}"/>
              </a:ext>
            </a:extLst>
          </p:cNvPr>
          <p:cNvSpPr/>
          <p:nvPr/>
        </p:nvSpPr>
        <p:spPr>
          <a:xfrm>
            <a:off x="3973773" y="2267803"/>
            <a:ext cx="221776" cy="221776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AA0E484A-CB45-8C90-F7BC-C5645D1AEE77}"/>
              </a:ext>
            </a:extLst>
          </p:cNvPr>
          <p:cNvSpPr/>
          <p:nvPr/>
        </p:nvSpPr>
        <p:spPr>
          <a:xfrm>
            <a:off x="8284191" y="4722126"/>
            <a:ext cx="221776" cy="221776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FB690128-D1CD-FE1D-4D60-2D554A40F742}"/>
              </a:ext>
            </a:extLst>
          </p:cNvPr>
          <p:cNvCxnSpPr>
            <a:stCxn id="4" idx="7"/>
            <a:endCxn id="5" idx="3"/>
          </p:cNvCxnSpPr>
          <p:nvPr/>
        </p:nvCxnSpPr>
        <p:spPr>
          <a:xfrm flipV="1">
            <a:off x="2372939" y="2457101"/>
            <a:ext cx="1633312" cy="1969956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39F9527D-D9AC-7419-8862-046B3AA9215E}"/>
              </a:ext>
            </a:extLst>
          </p:cNvPr>
          <p:cNvCxnSpPr>
            <a:stCxn id="5" idx="6"/>
            <a:endCxn id="6" idx="1"/>
          </p:cNvCxnSpPr>
          <p:nvPr/>
        </p:nvCxnSpPr>
        <p:spPr>
          <a:xfrm>
            <a:off x="4195549" y="2378691"/>
            <a:ext cx="4121120" cy="2375913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>
            <a:extLst>
              <a:ext uri="{FF2B5EF4-FFF2-40B4-BE49-F238E27FC236}">
                <a16:creationId xmlns:a16="http://schemas.microsoft.com/office/drawing/2014/main" id="{63E3586A-A722-2572-B7F7-4E1DDE17B142}"/>
              </a:ext>
            </a:extLst>
          </p:cNvPr>
          <p:cNvCxnSpPr>
            <a:stCxn id="6" idx="3"/>
            <a:endCxn id="4" idx="5"/>
          </p:cNvCxnSpPr>
          <p:nvPr/>
        </p:nvCxnSpPr>
        <p:spPr>
          <a:xfrm flipH="1" flipV="1">
            <a:off x="2372939" y="4583877"/>
            <a:ext cx="5943730" cy="327547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Звезда: 5 точек 13">
            <a:extLst>
              <a:ext uri="{FF2B5EF4-FFF2-40B4-BE49-F238E27FC236}">
                <a16:creationId xmlns:a16="http://schemas.microsoft.com/office/drawing/2014/main" id="{98EBF8AB-24BE-7E80-907F-3263A878D73F}"/>
              </a:ext>
            </a:extLst>
          </p:cNvPr>
          <p:cNvSpPr/>
          <p:nvPr/>
        </p:nvSpPr>
        <p:spPr>
          <a:xfrm>
            <a:off x="6095716" y="2002461"/>
            <a:ext cx="320786" cy="320786"/>
          </a:xfrm>
          <a:prstGeom prst="star5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272F154-DBB9-D845-B63B-6772811FAE7E}"/>
              </a:ext>
            </a:extLst>
          </p:cNvPr>
          <p:cNvSpPr txBox="1"/>
          <p:nvPr/>
        </p:nvSpPr>
        <p:spPr>
          <a:xfrm>
            <a:off x="3661392" y="1870749"/>
            <a:ext cx="6216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p1</a:t>
            </a:r>
            <a:endParaRPr lang="ru-RU" sz="20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997AA8A-616A-F79C-AF1A-823D7310BE02}"/>
              </a:ext>
            </a:extLst>
          </p:cNvPr>
          <p:cNvSpPr txBox="1"/>
          <p:nvPr/>
        </p:nvSpPr>
        <p:spPr>
          <a:xfrm>
            <a:off x="1783811" y="4026947"/>
            <a:ext cx="6216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p2</a:t>
            </a:r>
            <a:endParaRPr lang="ru-RU" sz="20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CB48F32-B4A4-D3F2-4773-0D1620B5B861}"/>
              </a:ext>
            </a:extLst>
          </p:cNvPr>
          <p:cNvSpPr txBox="1"/>
          <p:nvPr/>
        </p:nvSpPr>
        <p:spPr>
          <a:xfrm>
            <a:off x="8538445" y="4416300"/>
            <a:ext cx="6216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p3</a:t>
            </a:r>
            <a:endParaRPr lang="ru-RU" sz="2000" b="1" dirty="0"/>
          </a:p>
        </p:txBody>
      </p: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4CB075A6-7FAA-BABC-977C-4D45DBFA7687}"/>
              </a:ext>
            </a:extLst>
          </p:cNvPr>
          <p:cNvCxnSpPr>
            <a:stCxn id="14" idx="2"/>
            <a:endCxn id="18" idx="4"/>
          </p:cNvCxnSpPr>
          <p:nvPr/>
        </p:nvCxnSpPr>
        <p:spPr>
          <a:xfrm flipH="1">
            <a:off x="4441905" y="2323246"/>
            <a:ext cx="1715076" cy="1045144"/>
          </a:xfrm>
          <a:prstGeom prst="straightConnector1">
            <a:avLst/>
          </a:prstGeom>
          <a:ln w="28575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74188ABF-BC1A-356B-0EE9-0F86FADC9F1F}"/>
              </a:ext>
            </a:extLst>
          </p:cNvPr>
          <p:cNvSpPr txBox="1"/>
          <p:nvPr/>
        </p:nvSpPr>
        <p:spPr>
          <a:xfrm>
            <a:off x="3764131" y="2937227"/>
            <a:ext cx="6216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u1</a:t>
            </a:r>
            <a:endParaRPr lang="ru-RU" sz="20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CB66AA8-47CB-FF46-9381-D1DD7A1E9468}"/>
              </a:ext>
            </a:extLst>
          </p:cNvPr>
          <p:cNvSpPr txBox="1"/>
          <p:nvPr/>
        </p:nvSpPr>
        <p:spPr>
          <a:xfrm>
            <a:off x="6416503" y="1726521"/>
            <a:ext cx="6216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u2</a:t>
            </a:r>
            <a:endParaRPr lang="ru-RU" sz="2000" dirty="0"/>
          </a:p>
        </p:txBody>
      </p:sp>
      <p:cxnSp>
        <p:nvCxnSpPr>
          <p:cNvPr id="3" name="Прямая соединительная линия 2">
            <a:extLst>
              <a:ext uri="{FF2B5EF4-FFF2-40B4-BE49-F238E27FC236}">
                <a16:creationId xmlns:a16="http://schemas.microsoft.com/office/drawing/2014/main" id="{D9268439-C061-19BB-DBA6-41E34DBC34E4}"/>
              </a:ext>
            </a:extLst>
          </p:cNvPr>
          <p:cNvCxnSpPr/>
          <p:nvPr/>
        </p:nvCxnSpPr>
        <p:spPr>
          <a:xfrm>
            <a:off x="6355237" y="2323246"/>
            <a:ext cx="1961432" cy="2431358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772E477B-7B83-94AD-E15D-0A5FDEC72C10}"/>
              </a:ext>
            </a:extLst>
          </p:cNvPr>
          <p:cNvCxnSpPr>
            <a:stCxn id="5" idx="7"/>
            <a:endCxn id="14" idx="1"/>
          </p:cNvCxnSpPr>
          <p:nvPr/>
        </p:nvCxnSpPr>
        <p:spPr>
          <a:xfrm flipV="1">
            <a:off x="4163071" y="2124990"/>
            <a:ext cx="1932645" cy="175291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CD6CD858-450F-3894-3F32-DA98AFAADDE9}"/>
              </a:ext>
            </a:extLst>
          </p:cNvPr>
          <p:cNvCxnSpPr>
            <a:cxnSpLocks/>
            <a:stCxn id="4" idx="7"/>
            <a:endCxn id="14" idx="2"/>
          </p:cNvCxnSpPr>
          <p:nvPr/>
        </p:nvCxnSpPr>
        <p:spPr>
          <a:xfrm flipV="1">
            <a:off x="2372939" y="2323246"/>
            <a:ext cx="3784042" cy="2103811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Звезда: 5 точек 17">
            <a:extLst>
              <a:ext uri="{FF2B5EF4-FFF2-40B4-BE49-F238E27FC236}">
                <a16:creationId xmlns:a16="http://schemas.microsoft.com/office/drawing/2014/main" id="{B6BBA18F-24AC-CA52-C5EF-A5A4A2ACC2EB}"/>
              </a:ext>
            </a:extLst>
          </p:cNvPr>
          <p:cNvSpPr/>
          <p:nvPr/>
        </p:nvSpPr>
        <p:spPr>
          <a:xfrm>
            <a:off x="4121119" y="3245861"/>
            <a:ext cx="320786" cy="320786"/>
          </a:xfrm>
          <a:prstGeom prst="star5">
            <a:avLst/>
          </a:prstGeom>
          <a:solidFill>
            <a:srgbClr val="FF9933"/>
          </a:solidFill>
          <a:ln>
            <a:solidFill>
              <a:srgbClr val="FF99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874110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424</TotalTime>
  <Words>159</Words>
  <Application>Microsoft Office PowerPoint</Application>
  <PresentationFormat>Широкоэкранный</PresentationFormat>
  <Paragraphs>95</Paragraphs>
  <Slides>19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Times New Roman</vt:lpstr>
      <vt:lpstr>Тема Office</vt:lpstr>
      <vt:lpstr>Курсовая работа по теме: «MDM-метод и метод условного градиента для общей квадратичной задачи математической диагностики»</vt:lpstr>
      <vt:lpstr>Постановка задачи</vt:lpstr>
      <vt:lpstr>Постановка задачи</vt:lpstr>
      <vt:lpstr>Постановка задачи</vt:lpstr>
      <vt:lpstr>Постановка задачи</vt:lpstr>
      <vt:lpstr>Постановка задачи</vt:lpstr>
      <vt:lpstr>Постановка задачи</vt:lpstr>
      <vt:lpstr>MDM-метод</vt:lpstr>
      <vt:lpstr>MDM-метод</vt:lpstr>
      <vt:lpstr>MDM-метод</vt:lpstr>
      <vt:lpstr>MDM-метод</vt:lpstr>
      <vt:lpstr>MDM-метод</vt:lpstr>
      <vt:lpstr>MDM-метод</vt:lpstr>
      <vt:lpstr>MDM-метод</vt:lpstr>
      <vt:lpstr>Метод условного градиента</vt:lpstr>
      <vt:lpstr>Метод условного градиента</vt:lpstr>
      <vt:lpstr>Метод условного градиента</vt:lpstr>
      <vt:lpstr>Метод условного градиента</vt:lpstr>
      <vt:lpstr>Метод условного градиента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Курсовая работа по теме: «MDM-метод и метод условного градиента для общей квадратичной задачи математической диагностики»</dc:title>
  <dc:creator>Павел Максимов</dc:creator>
  <cp:lastModifiedBy>Павел Максимов</cp:lastModifiedBy>
  <cp:revision>5</cp:revision>
  <dcterms:created xsi:type="dcterms:W3CDTF">2024-05-29T04:55:50Z</dcterms:created>
  <dcterms:modified xsi:type="dcterms:W3CDTF">2024-06-09T09:41:56Z</dcterms:modified>
</cp:coreProperties>
</file>