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0DC2B9-832C-2689-8672-C008B83FF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AED2D96-D3D0-2BE4-DCB6-654643B7F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C5781A-3A03-ED53-151F-F1F883FFD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317B-073C-4172-AF86-9A8EEBCF3A52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02279A-0620-680F-7A0C-734C77A8B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9DB423-7C71-E5AB-CE02-6D36A8354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7B968-2AEB-417B-9C1C-73D162F694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231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502C49-E1B4-C26B-AAED-816CC0B2C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FF9EE7B-748D-FD04-3522-4B484F0A3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472B32-2E2D-FE54-745B-C52E26D40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317B-073C-4172-AF86-9A8EEBCF3A52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252912-4A7C-1242-2D6B-54E991FE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238487-DB85-57E2-44B2-A23093CD7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7B968-2AEB-417B-9C1C-73D162F694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827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84DAF3F-F662-452F-7059-8B91D5562C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2F38DED-C097-87C2-73ED-5D3D6036B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7B035F-01DB-C182-30F8-4C7DE0FC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317B-073C-4172-AF86-9A8EEBCF3A52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9D9CF6-628C-E146-928B-1E0290C4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7CC39F-7483-94BF-7F14-E8E5ED5E9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7B968-2AEB-417B-9C1C-73D162F694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393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159418-85C9-2B57-8DF6-D7C1D4F16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96F319-DD80-748D-EC4B-5556441B9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AD2130-A5CF-A1BE-5D09-309307784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317B-073C-4172-AF86-9A8EEBCF3A52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E21EFC-17BB-9E45-7E4D-C0BE8D046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C47C0D-38D5-C80D-A9FC-8382B8126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7B968-2AEB-417B-9C1C-73D162F694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611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1BCA5C-B1D5-C825-29D6-785A65FBC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26FF6E-EAFD-49FB-6A73-6F401BD54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1D685A-7C60-6F52-5F51-86117D054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317B-073C-4172-AF86-9A8EEBCF3A52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26BCF8-EB7B-EAF0-0AE1-D54794E85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353C02-7062-F7EC-33EF-FAB9F58A6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7B968-2AEB-417B-9C1C-73D162F694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251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E181AD-4E3A-DD00-1FBB-E849EC72D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CBDABE-7284-A99C-74D2-F4F76D7879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7C41EEC-D3E4-60C0-53B1-CCA4EADD0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1A28431-C5E5-B6AA-06DA-8F67FF4C6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317B-073C-4172-AF86-9A8EEBCF3A52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3B8BB96-5B88-F7C6-3556-237961C58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D7E213-5FD2-CE9E-7F7F-B99F231D6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7B968-2AEB-417B-9C1C-73D162F694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712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137FF5-C7CB-8D04-4635-6EC144299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128043-626D-CD18-F3AD-1AE201CC9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A47FD89-152D-E4D8-C318-165A204D8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AE49AB6-890F-D843-11E5-CB11770AA8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5283841-9FCF-8D96-607D-AD0DD755B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C940A56-DD98-FBAF-09AE-9E581AE5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317B-073C-4172-AF86-9A8EEBCF3A52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FFBF721-BB5D-3B59-473B-E49DE1512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374F4CE-DFB7-A764-1BB0-7A37EC208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7B968-2AEB-417B-9C1C-73D162F694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8412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2DE35B-12CE-EEFC-6BEF-42A5A42C5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F629958-AB56-FF0F-9830-826E87EA9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317B-073C-4172-AF86-9A8EEBCF3A52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6C6A855-5FF4-21FC-75CB-9377BFDD3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E66A33D-A67B-7986-E785-B5048FF2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7B968-2AEB-417B-9C1C-73D162F694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3462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C71C844-DA05-EA45-23C3-CA6AF7E3D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317B-073C-4172-AF86-9A8EEBCF3A52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0820245-0F6E-B341-50CB-44AB3A40D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57581B9-9FAF-1E5E-C25C-013FC8F8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7B968-2AEB-417B-9C1C-73D162F694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765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3B5080-5E32-F6FB-D13C-4489FA38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E2F389-DDA8-DC90-443D-9C0A2272F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C80E898-50BA-810A-EBE3-9CD0643AC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F031A22-F361-0F71-0B69-BE0B022ED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317B-073C-4172-AF86-9A8EEBCF3A52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32D491-F669-C03B-ACFF-0A5C13738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32F15F-D638-2AE4-3D7B-63C46FBD6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7B968-2AEB-417B-9C1C-73D162F694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5506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E27BA-971A-F626-1668-D7BF0009B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6F13D57-2DC0-46C5-A044-BD094347B1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F387A9C-904A-61DD-4EF8-F0761102B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6673248-6987-71DB-6499-617B04BF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317B-073C-4172-AF86-9A8EEBCF3A52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BF7D41A-B31E-5CDF-AEAD-5FB493884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3C9E44-F849-1C40-51F5-2C5ECFF6F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7B968-2AEB-417B-9C1C-73D162F694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435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EDBB81-3DA1-54D3-0228-4D71421C6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CABDED-07E8-932F-50C4-FF509091C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3874B2-BDE5-97AF-C7B9-6D3A1DF331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D317B-073C-4172-AF86-9A8EEBCF3A52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C773B8-F4DB-BDE9-73AF-EDE44389B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6F05F5-9797-0E6C-AFE3-169DDC00C1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7B968-2AEB-417B-9C1C-73D162F694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631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9CE4B9-66A9-0F5E-B69A-EB64139AF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6556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ru-RU" sz="3600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Курсовая работа по теме: </a:t>
            </a:r>
            <a:br>
              <a:rPr lang="ru-RU" sz="3600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3600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«Реализация алгоритма трассировки лучей </a:t>
            </a:r>
            <a:br>
              <a:rPr lang="ru-RU" sz="36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3600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</a:rPr>
              <a:t>на языке программирования </a:t>
            </a:r>
            <a:r>
              <a:rPr lang="en-US" sz="3600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</a:rPr>
              <a:t>Python</a:t>
            </a:r>
            <a:r>
              <a:rPr lang="ru-RU" sz="3600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</a:rPr>
              <a:t>»</a:t>
            </a:r>
            <a:endParaRPr lang="ru-RU" sz="9600" dirty="0">
              <a:latin typeface="+mn-l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472519B-11EC-8B0A-78CD-70419D8EF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0449"/>
            <a:ext cx="9144000" cy="450376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Подготовил Владимир Максимов, студент группы ПМ-2201</a:t>
            </a:r>
          </a:p>
        </p:txBody>
      </p:sp>
    </p:spTree>
    <p:extLst>
      <p:ext uri="{BB962C8B-B14F-4D97-AF65-F5344CB8AC3E}">
        <p14:creationId xmlns:p14="http://schemas.microsoft.com/office/powerpoint/2010/main" val="3711222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C1EB8F6-5665-60C8-6307-180B57864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125" y="1539372"/>
            <a:ext cx="5795750" cy="377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301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36E9219-E505-3850-C4E6-894D5BBFE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920" y="825690"/>
            <a:ext cx="6942160" cy="520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059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9E50BA3-C797-42A5-F75A-A593A024A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494" y="1671851"/>
            <a:ext cx="4621012" cy="351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597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349C886-F83E-30B1-6BF7-77D416531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316" y="2613545"/>
            <a:ext cx="5305368" cy="163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594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8C82FC4-572E-41D9-4790-41FFA4305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047750"/>
            <a:ext cx="4762500" cy="476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7935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749FFB-CEAF-87EA-FC2F-4E726A816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910" y="1261867"/>
            <a:ext cx="5916180" cy="433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728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B2A8B63-9D9A-731B-F763-A5E6A224E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492" y="1073444"/>
            <a:ext cx="7873016" cy="471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392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DDCFD1-A0C6-7465-156C-D7DBDB11E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501" y="2457198"/>
            <a:ext cx="4894998" cy="194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562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F6AB1C7-2149-F5A6-AAE5-6BCA44B4C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047750"/>
            <a:ext cx="4762500" cy="476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0716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A674AFA-9CD3-9467-0825-95804D7B8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137" y="498510"/>
            <a:ext cx="5331726" cy="586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858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4853C8C-393C-4608-FBBD-A400BB81F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047750"/>
            <a:ext cx="4762500" cy="476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6397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72CF049-8165-E84A-6E12-C0F171370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047750"/>
            <a:ext cx="4762500" cy="476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5026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037AD7B-53B0-7D97-ECE0-E169F77DD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195" y="1221474"/>
            <a:ext cx="6663610" cy="441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082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0489AEA-2B83-512B-A086-0F1FEF81B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047750"/>
            <a:ext cx="4762500" cy="476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2016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nowman">
            <a:hlinkClick r:id="" action="ppaction://media"/>
            <a:extLst>
              <a:ext uri="{FF2B5EF4-FFF2-40B4-BE49-F238E27FC236}">
                <a16:creationId xmlns:a16="http://schemas.microsoft.com/office/drawing/2014/main" id="{270360D0-A442-5C32-FB01-B449C49C6BF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714750" y="104775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7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E73EB64-FD75-324D-3B7D-018B0FDEA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53" y="470848"/>
            <a:ext cx="10604694" cy="591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926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5DFCFE-CF1F-92E2-16A1-AA952209A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268" y="743803"/>
            <a:ext cx="5729464" cy="537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757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7539E12-3E89-261D-33E1-ADBF57756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268" y="445451"/>
            <a:ext cx="5729464" cy="566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687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D18EE591-97CD-76EF-2560-705CD6104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857" y="2209713"/>
            <a:ext cx="5460285" cy="243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41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CEAD68B-670E-A795-71B8-FFD31FD6D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545" y="671583"/>
            <a:ext cx="5440910" cy="551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076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83615D4-55F3-48B9-5479-DD0E7F4B3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047750"/>
            <a:ext cx="4762500" cy="476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2196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24A182D-107D-FDAA-79D3-2AB4AD3AE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815" y="1398896"/>
            <a:ext cx="6060370" cy="406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7024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24</Words>
  <Application>Microsoft Office PowerPoint</Application>
  <PresentationFormat>Широкоэкранный</PresentationFormat>
  <Paragraphs>2</Paragraphs>
  <Slides>23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Тема Office</vt:lpstr>
      <vt:lpstr>Курсовая работа по теме:  «Реализация алгоритма трассировки лучей  на языке программирования Python»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по теме:  «Реализация алгоритма трассировки лучей  на языке программирования Python»</dc:title>
  <dc:creator>Павел Максимов</dc:creator>
  <cp:lastModifiedBy>Павел Максимов</cp:lastModifiedBy>
  <cp:revision>3</cp:revision>
  <dcterms:created xsi:type="dcterms:W3CDTF">2023-12-24T21:00:28Z</dcterms:created>
  <dcterms:modified xsi:type="dcterms:W3CDTF">2023-12-25T06:57:03Z</dcterms:modified>
</cp:coreProperties>
</file>