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Playfair Displ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italic.fntdata"/><Relationship Id="rId30" Type="http://schemas.openxmlformats.org/officeDocument/2006/relationships/font" Target="fonts/PlayfairDispl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64633b67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864633b67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864633b67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864633b6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864633b67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864633b67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864633b67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864633b67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864633b67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864633b67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864633b6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864633b6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864633b6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864633b6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864633b6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864633b6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64633b67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64633b6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864633b6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864633b6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864633b6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864633b6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864633b6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864633b6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864633b67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864633b67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864633b67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864633b67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864633b67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864633b67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864633b6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864633b6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864633b6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864633b6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864633b6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864633b6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864633b6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864633b6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864633b6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864633b6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864633b6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864633b6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64633b6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864633b6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Food Tab Team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Рай Александр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Михалюк Владимир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Семенчуков Алексей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База данных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338" y="1424000"/>
            <a:ext cx="580072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22587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Разработка интерфейса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474" y="344438"/>
            <a:ext cx="2603550" cy="445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5100" y="344438"/>
            <a:ext cx="2550520" cy="445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774" y="453838"/>
            <a:ext cx="2424225" cy="423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7675" y="475726"/>
            <a:ext cx="2424225" cy="4192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Добавление интерфейса в проект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550" y="1017450"/>
            <a:ext cx="5884158" cy="40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22587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приложения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Меню блюд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100" y="1106650"/>
            <a:ext cx="2003250" cy="396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2450" y="1017450"/>
            <a:ext cx="2179843" cy="39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6612" y="1106650"/>
            <a:ext cx="2053572" cy="396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Информация о блюде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50" y="1152475"/>
            <a:ext cx="1907126" cy="3686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5662" y="1152475"/>
            <a:ext cx="1838896" cy="36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1550" y="1152188"/>
            <a:ext cx="1907125" cy="3686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Корзина блюд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250" y="1099800"/>
            <a:ext cx="2003175" cy="39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5900" y="1099800"/>
            <a:ext cx="2051056" cy="393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Карта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775" y="141863"/>
            <a:ext cx="2564575" cy="485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0325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Проектирование приложения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Подтверждение заказа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017450"/>
            <a:ext cx="2115075" cy="408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1577" y="945837"/>
            <a:ext cx="2164400" cy="423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3300" y="973373"/>
            <a:ext cx="2115074" cy="417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Plist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50" y="4568875"/>
            <a:ext cx="6922407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6" y="1017450"/>
            <a:ext cx="5842976" cy="357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Travis-ci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6499449" cy="402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GitHub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3338"/>
            <a:ext cx="662940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Targetprocess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50" y="1152475"/>
            <a:ext cx="8735500" cy="228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75" y="1017450"/>
            <a:ext cx="7790506" cy="38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192500" y="22587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Разработка диаграмм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23" y="280975"/>
            <a:ext cx="6463726" cy="39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13" y="90150"/>
            <a:ext cx="782002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99" y="2514324"/>
            <a:ext cx="8438126" cy="25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75" y="606475"/>
            <a:ext cx="858202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175"/>
            <a:ext cx="8247525" cy="28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5263" y="2618075"/>
            <a:ext cx="286702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