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CE0D8-2712-48B5-929A-408C44C4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D1063-5D21-4AC8-B01B-25C664D0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BF673-DB74-4806-A0C0-6CE9CAE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F25B8-781F-4567-AB56-61DE9900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93597-BA47-4487-8B48-38B55E7E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D4394-EB99-4680-AE27-008CFB9C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D0E7C-4626-48EB-9452-A32E2389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EDA9D-812E-4096-A319-8DD74AC4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C4B72-067B-4C17-995D-0B9140EB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5956E-B4CF-4D6E-8081-799A03C5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B5A6AB-721B-4BBD-8DD4-72907ECF1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5FD193-FB5D-4C9A-9028-9B426482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08E81-CBB3-4646-8226-B054559E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C83F1-E64B-44C1-8DE2-F09A15C7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A3430-D6F4-416A-8993-295F167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7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D9C64-B53D-4246-A433-D13D1993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1CAF4-7793-4110-99F8-65324618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40155-4A4D-4D9F-B5F2-7982FCF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8C6D5-30B0-4E78-87F0-17ACC6BF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A4F54-FBD3-492C-AC12-A8AF36FF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3AC2-D8F0-48D6-B1A3-56585832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5C4C1-8EC9-4151-A927-E1E6E70D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2916C-4C1E-42BE-9116-6031711C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05CDC-8CA3-49A1-96D5-A49A93C1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6E567-8097-47BF-ADA9-1018F466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5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0E3AD-5D3E-4196-827B-E8B68D85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D9795-F5BE-46D5-A4AE-7CCDDE676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41E848-3956-455B-8120-F948F65B0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2F353-AE4D-4909-8C90-50E06AFB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E9699-E210-41F3-8725-6A9D0E1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6AA6F-13D6-4F81-9C3D-E4A21E1D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05FC5-C56A-42A5-99BC-9D659C1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EAFEC-0057-4600-A63F-F4AF174A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82C6FE-2884-4456-BE66-32E24310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AACEA2-1E92-4065-B18B-F70905908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053A0-AE5E-4C8E-9B16-EE77E2F2C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77736C-7874-4F68-8D7A-EAB971A8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FE2307-2313-451E-8621-D986F110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9A1805-17DA-4A91-996C-AE1913D9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3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16DD-AB4B-4D2B-8687-05D80F08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D2708B-839C-4740-A695-865EB57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291989-6D9E-4FBC-BCA5-BF8D4EDF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7D442A-A525-42BB-AF6D-EE32AE3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F598BB-CCD4-4FC1-B418-E2F33328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784410-5966-4E39-ABC2-DA1405EA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C28F4-62EA-47DD-8D90-48362328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2356-C659-452D-A73C-A13621DD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38A8A-EA26-4A92-98C1-2268EE31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F47C4-6B4A-47C0-960F-7307224D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B7C3E-16DE-419C-BC18-8878E61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D691DB-ED31-44B6-BFAF-F0F00546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0E125-1F36-4736-BFAB-E7D4100F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0370D-3341-4092-9E1D-A1C47A62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CAC347-C58E-47DC-9E0F-FBE61ADD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7D3CC-09D1-46D9-B0C1-F333232B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173BE-F0C4-42D3-B540-BE02971F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DED474-960D-443B-9441-72E7E9BC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07661-7B92-4E3D-8249-DBB2CFC3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5BDF6-7081-4695-9CAF-8F15AED9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837FC-807D-4511-B64A-AEB7B14A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B0EE27-DB5C-4B42-B7E8-4FCFEE99C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2D1C-4ED8-4E76-8FEC-B0C709FC152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C459C-50E3-4690-A74A-80996D008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1442F-7624-4C4B-85DD-0142F7B09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F7E1-51AE-4C11-A5D0-91EA87760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3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2CF8B-57B5-418C-BA92-9B8B5DBD2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Первая помощь при различных видах кровотечения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C3CB0D-88BE-4035-B3FA-3E4E4E688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 </a:t>
            </a:r>
          </a:p>
          <a:p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Тарасенко 3281</a:t>
            </a:r>
          </a:p>
        </p:txBody>
      </p:sp>
    </p:spTree>
    <p:extLst>
      <p:ext uri="{BB962C8B-B14F-4D97-AF65-F5344CB8AC3E}">
        <p14:creationId xmlns:p14="http://schemas.microsoft.com/office/powerpoint/2010/main" val="156575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C28ED-DF0F-4887-A450-CA1227E6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кровотечений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8315A-BEB7-46BF-94D8-461C05BD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Капилярное</a:t>
            </a:r>
            <a:endParaRPr lang="ru-RU" dirty="0"/>
          </a:p>
          <a:p>
            <a:r>
              <a:rPr lang="ru-RU" dirty="0"/>
              <a:t>Венозное</a:t>
            </a:r>
          </a:p>
          <a:p>
            <a:r>
              <a:rPr lang="ru-RU" dirty="0"/>
              <a:t>Артериальное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0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150D0-4044-451D-9B84-27CD9C6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Артериальное кровотечение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A31ED-3234-4C72-8D1B-BD6C7A71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Действия: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зажать артерию выше поврежденного участка для остановки или ослабления тока крови;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наложение резинового жгута или любой тугой повязки на несколько сантиметров выше раны, чтобы снизить кровопотерю;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каждый час жгут необходимо ослаблять, чтобы не лишать ткани и конечность притока крови и снабжения кислородом;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 повязку закладывается записка с указанием точного времени наложения;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дополнительно, рану перевязывают;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сразу же после оказания первой помощи, необходимо организовать доставку пострадавшего в отделение скорой помощи.</a:t>
            </a:r>
          </a:p>
          <a:p>
            <a:pPr marL="0" indent="0">
              <a:buNone/>
            </a:pPr>
            <a:r>
              <a:rPr lang="ru-RU" dirty="0"/>
              <a:t>Запрещается: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оставлять затянутой повязку дольше, чем на 60-90 минут. Это может привести к некрозу мягких тканей;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снимать пропитанную кровью повязку.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54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79B6C-17D7-4E0E-B9AC-52649E0C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Венозное кровотечение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6D0A6-DB9D-4014-A0AD-DE43FA54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Действия: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поврежденный сегмент необходимо поднять выше уровня тела;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накладывается тугая повязка;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пострадавший доставляется в отделение скорой помощи.</a:t>
            </a:r>
          </a:p>
          <a:p>
            <a:pPr marL="0" indent="0">
              <a:buNone/>
            </a:pPr>
            <a:r>
              <a:rPr lang="ru-RU" dirty="0"/>
              <a:t>Запрещено: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самостоятельно промывать рану;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пытаться извлекать из нее осколки, остатки посторонних предметов;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удалять образовавшиеся тромбы из раны.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38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Первая помощь при различных видах кровотечения</vt:lpstr>
      <vt:lpstr>Виды кровотечений</vt:lpstr>
      <vt:lpstr>Артериальное кровотечение</vt:lpstr>
      <vt:lpstr>Венозное кровотечение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Первая помощь при различных видах кровотечения</dc:title>
  <dc:creator>Professional</dc:creator>
  <cp:lastModifiedBy>Professional</cp:lastModifiedBy>
  <cp:revision>1</cp:revision>
  <dcterms:created xsi:type="dcterms:W3CDTF">2025-05-19T04:38:25Z</dcterms:created>
  <dcterms:modified xsi:type="dcterms:W3CDTF">2025-05-19T04:47:13Z</dcterms:modified>
</cp:coreProperties>
</file>