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1ec44c9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21ec44c9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1ec44c9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1ec44c9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21ec44c9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21ec44c9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21ec44c9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21ec44c9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1ec44c91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1ec44c9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1ec44c9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21ec44c9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21ec44c9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21ec44c9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21ec44c9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21ec44c9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29a70f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229a70f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229a70f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229a70f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ec44c9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ec44c9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229a70f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229a70f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229a70f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229a70f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229a70f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229a70f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229a70f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229a70f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229a70f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229a70f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229a70f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229a70f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229a70f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229a70f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229a70f2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229a70f2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29a70f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29a70f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229a70f2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229a70f2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1ec44c9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1ec44c9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229a70f2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229a70f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1ec44c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1ec44c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1ec44c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21ec44c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1ec44c9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21ec44c9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1ec44c9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21ec44c9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1ec44c9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1ec44c9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1ec44c9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1ec44c9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Relationship Id="rId4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jpg"/><Relationship Id="rId4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41.jpg"/><Relationship Id="rId5" Type="http://schemas.openxmlformats.org/officeDocument/2006/relationships/image" Target="../media/image3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Relationship Id="rId4" Type="http://schemas.openxmlformats.org/officeDocument/2006/relationships/image" Target="../media/image29.jpg"/><Relationship Id="rId5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Relationship Id="rId4" Type="http://schemas.openxmlformats.org/officeDocument/2006/relationships/image" Target="../media/image28.jpg"/><Relationship Id="rId5" Type="http://schemas.openxmlformats.org/officeDocument/2006/relationships/image" Target="../media/image4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jpg"/><Relationship Id="rId4" Type="http://schemas.openxmlformats.org/officeDocument/2006/relationships/image" Target="../media/image4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g"/><Relationship Id="rId4" Type="http://schemas.openxmlformats.org/officeDocument/2006/relationships/image" Target="../media/image4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image" Target="../media/image4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Uklanjanje harmonijskih smetnji iz EKG signala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Vladimir Radenković 2019/0206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Nemanja Saveski 2019/0056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51925"/>
            <a:ext cx="8520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Ulazni vektor 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(n):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87" y="1560125"/>
            <a:ext cx="6540425" cy="3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11700" y="2907663"/>
            <a:ext cx="75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Izlazni signal e(n):</a:t>
            </a:r>
            <a:endParaRPr sz="18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662" y="3294175"/>
            <a:ext cx="2294651" cy="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311700" y="3785600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težina </a:t>
            </a:r>
            <a:r>
              <a:rPr b="1" lang="en" sz="1800"/>
              <a:t>w</a:t>
            </a:r>
            <a:r>
              <a:rPr lang="en" sz="1800"/>
              <a:t>(n + 1):</a:t>
            </a:r>
            <a:endParaRPr sz="18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450" y="4328850"/>
            <a:ext cx="2665075" cy="307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11700" y="2029713"/>
            <a:ext cx="28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Vektor težina </a:t>
            </a:r>
            <a:r>
              <a:rPr b="1" lang="en" sz="1800"/>
              <a:t>w</a:t>
            </a:r>
            <a:r>
              <a:rPr lang="en" sz="1800"/>
              <a:t>(n)</a:t>
            </a:r>
            <a:endParaRPr sz="18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1725" y="2524425"/>
            <a:ext cx="6740514" cy="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Testiranje modela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Predloženi model je testirann na EKG sigalima kontimiranim sa sinusoidama sa frekvencijama od 50, 100, 150 i 200 Hz, sa slučajnim </a:t>
            </a:r>
            <a:r>
              <a:rPr lang="en">
                <a:solidFill>
                  <a:schemeClr val="dk1"/>
                </a:solidFill>
              </a:rPr>
              <a:t>amplitudama i fazama.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Korišćeni su EKG signali iz fiziološke baze Physiobank Archive Index, sa periodom odabiranja od 1 KHz.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 simulalacijama je korišćeno 6000 odbiraka.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Predobrada signala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Originalni signali iz baze su filtrirani BP filtrom, sa opsegom 1-50 Hz, koji se sastoji od Butterworth-ovog HP filtra prvog reda i LP filtra drugog reda iste vrste.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Ovim postupkom se uklanja visokofrekventni šum van frekvencijskog sadržaja signala i izrazite niskofrekventne smetnje u signalu.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Nakon filtriranja su dodate sinusoidalne smetnje.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36075"/>
            <a:ext cx="3430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25" y="37213"/>
            <a:ext cx="3429000" cy="256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225" y="2606675"/>
            <a:ext cx="3429000" cy="256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06676"/>
            <a:ext cx="3429000" cy="256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4922025" y="2315775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592075"/>
            <a:ext cx="4727448" cy="39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43" y="592075"/>
            <a:ext cx="4727448" cy="395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73" y="691700"/>
            <a:ext cx="4728725" cy="3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73" y="691700"/>
            <a:ext cx="4728725" cy="3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452" y="690775"/>
            <a:ext cx="4727448" cy="395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3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Rezultati: predobrada referentnog signala</a:t>
            </a:r>
            <a:endParaRPr sz="2320"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80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Za testiranje LMS algoritma za predobradu reference, dodata je nasumična DC komponenta na sinusoidalnu smetnju na 50Hz. Ovaj algoritam je robusan na DC smetnje koje se mogu javljati prilikom akvizicije referentn</a:t>
            </a:r>
            <a:r>
              <a:rPr lang="en" sz="1200">
                <a:solidFill>
                  <a:schemeClr val="dk1"/>
                </a:solidFill>
              </a:rPr>
              <a:t>og signala sa mreže.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4553712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0200"/>
            <a:ext cx="45551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Rezultati: </a:t>
            </a:r>
            <a:r>
              <a:rPr lang="en" sz="2320"/>
              <a:t>uklanjanje smetnji,</a:t>
            </a:r>
            <a:r>
              <a:rPr lang="en" sz="2320"/>
              <a:t> 1. Primer</a:t>
            </a:r>
            <a:endParaRPr sz="2320"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388"/>
            <a:ext cx="4645624" cy="34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668" y="938888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320"/>
              <a:t>Rezultati: uklanjanje smetnji, 1. Primer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56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1. Primer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Cilj ovog projekta je reprodukcija sledećeg rada: "Removing harmonic power line interference from biopotential signals in low cost acquisition systems" by Márcio H. Costa and Maurício C. Tavares.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Fokus našeg projekta je na EKG signalima i reprodukciji algoritma za uklanjanje harmonijskih smetnji iz bioelektričnih akvizicionih sistema.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1. Primer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74" y="822960"/>
            <a:ext cx="5779589" cy="43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2. Primer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2. Primer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2. Primer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40" y="822960"/>
            <a:ext cx="5779007" cy="433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3. Primer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3. Primer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3. Primer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40" y="822960"/>
            <a:ext cx="5779007" cy="433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4. Primer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4. Primer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1832"/>
            <a:ext cx="4645152" cy="34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2377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Rezultati: uklanjanje smetnji, 4. Primer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40" y="822960"/>
            <a:ext cx="5779007" cy="433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040" y="822960"/>
            <a:ext cx="5779007" cy="433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Smetnje iz električne mreže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Jedan od najčešćih i najvažnijih smetnji koje se javljaju kod bioelektričnih signala su smetnje iz električne mreže.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 smetnje se modeluju kao suma sinusoide sa fiksnom sinusoidom i slučajnom fazom i amplitudom i njenih viših harmonika koje potiču od nelinearnih karakteristika sistema.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Smetnje u projektu potiču od sinusoide sa frekvencijom od 50 Hz: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75" y="3427375"/>
            <a:ext cx="3528850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 ovom projektu je demonstrirano unapređenje standardnih algoritama za poboljšanje kvaliteta EKG signala.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Simulirane su smetnje u referentnom signalu i izmerenom ECG signalu, koje potiču sa električne mreže  i implementiran je računski jednostavni LMS algoritam za uklanjanje ovih smetnji.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Dobijeni rezultati potvrdjuju rezultate u originalnom radu u kome je predložen implementirani algoritam.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Konvencionalna rešenja i predloženo rešenje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Konvencionalna rešenja za suzbijanje harmonijskih smetnji: analogni </a:t>
            </a:r>
            <a:r>
              <a:rPr lang="en">
                <a:solidFill>
                  <a:schemeClr val="dk1"/>
                </a:solidFill>
              </a:rPr>
              <a:t>NF filtri, fiksni notch filtri, standardnii adaptivni filtri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Predloženi algoritam je unapređenje konvencijalnog adaptivnog filtra i zahteva hardverske modifikacije u sistemima koji već uključuju konvencionalni adaptivni filtar i atraktivno je rešenje za niskobudžetne i visokokvalitetne komercijalne sistema za akviziciju bioelektričnih signala.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Konvencionalni adaptivni noise canceller (ANC)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</a:rPr>
              <a:t>Koristi se za uklanjanje smetnji na određenoj frekvenciji, radi po principu LMSa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75" y="1834450"/>
            <a:ext cx="3619124" cy="2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00475" y="1742475"/>
            <a:ext cx="468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Blok A predstavlja model u kom treba da se kontaminira smetnja, dok blok B predstavlja sam potiskivač smetnji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Signali u bloku A: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x(n) - referenti signal smetnje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z(n) - ekg signal bez smetnje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d(n) - ukupni zašumljeni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H(n) predstavlja nelinearni vremenski invarijantni sistem odgovoran za kontaminaciju voda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Konvencionalni adaptivni noise canceller (ANC)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700">
                <a:solidFill>
                  <a:schemeClr val="dk1"/>
                </a:solidFill>
              </a:rPr>
              <a:t>Koristi se za uklanjanje smetnji na određenoj frekvenciji, radi po principu LMSa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75" y="1834450"/>
            <a:ext cx="3619124" cy="2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00475" y="1571000"/>
            <a:ext cx="468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Signali u bloku B: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Ulazni x(n) isti kao u bloku A koji se deli na: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xf(n) - in-phase komponenta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xq(n) - komponenta u kvadraturi sa xf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Odgovarajuće težine w1(n) i w2(n) dobijene iz LMS algoritma za xf(n) i xq(n)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y(n) - prediktovani ukupni signal smetnje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za signale w izgleda ovako: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125" y="3609275"/>
            <a:ext cx="2915405" cy="7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70050" y="4185525"/>
            <a:ext cx="50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e(n) predstavlja konačni izlazni signal bez smetnje dobijen iz konačnih signala blokova d(n) i y(n)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Predloženo rešenje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56075"/>
            <a:ext cx="49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Problem kod konvencionalnog ANCa nastaje kada želimo da uklonimo smetnju koja je sastavljena iz više harmonika, jer on sam uklanja samo jedan harmonik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Ovaj problem se može rešiti projektovanjem istih blokova Bn kao kod konvencionalnog ali nad estimiranim višim harmonicima od osnovnog harmonika na 50Hz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Drugačije rečeno, sada imamo generator viših harmonika (na slici blok E), koji estimira više harmonike iz osnovnog, i u svakom bloku Bk određuje njihove odgovarajuće težine LMS algoritmom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400" y="1233100"/>
            <a:ext cx="3689151" cy="3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8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Estimacija harmonika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175"/>
            <a:ext cx="41052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Za određivanje viših harmonika iskoristićemo sledeće trigonometrijske identitete: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39" y="2054163"/>
            <a:ext cx="3339825" cy="10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941975" y="1177675"/>
            <a:ext cx="37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Analogno ovome možemo pisati:</a:t>
            </a:r>
            <a:endParaRPr sz="18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675" y="1967624"/>
            <a:ext cx="3199600" cy="120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>
            <a:endCxn id="108" idx="1"/>
          </p:cNvCxnSpPr>
          <p:nvPr/>
        </p:nvCxnSpPr>
        <p:spPr>
          <a:xfrm flipH="1" rot="10800000">
            <a:off x="3774175" y="2571774"/>
            <a:ext cx="1432500" cy="1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20"/>
          <p:cNvSpPr txBox="1"/>
          <p:nvPr/>
        </p:nvSpPr>
        <p:spPr>
          <a:xfrm>
            <a:off x="506100" y="3326825"/>
            <a:ext cx="3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slučaju kvadraturnih komponenti imamo: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388" y="3835900"/>
            <a:ext cx="3339825" cy="75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502775" y="3662725"/>
            <a:ext cx="405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xQf i xFf - odgovarajuće inphase i kvadraturne komponente na frekvenciji 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round -  operacija zaokruživanja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fs - frekvencija odabiranja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 u estimaciji harmonika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1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 realnim sistemima može doći do problema sa kvantizacijom, šum nije savršen u vodu (tj. </a:t>
            </a:r>
            <a:r>
              <a:rPr lang="en">
                <a:solidFill>
                  <a:schemeClr val="dk1"/>
                </a:solidFill>
              </a:rPr>
              <a:t>po</a:t>
            </a:r>
            <a:r>
              <a:rPr lang="en">
                <a:solidFill>
                  <a:schemeClr val="dk1"/>
                </a:solidFill>
              </a:rPr>
              <a:t> jedna komponenta tačno na 50, 100, … Hz), greške oko računanja kvadraturnih komponenti zbog funkcije round (fs/4f nije uvek celobrojna vrednost)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 bismo se malo oslobodili od ovih problema, koristimo adaptivni filtar sa jednim koeficijentom kao predobrada reference (k predstavlja k-ti harmonik):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625" y="3386075"/>
            <a:ext cx="333275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00" y="4131950"/>
            <a:ext cx="79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Nakon ovih popravki možemo preći na glavni LMS algoritam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