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71" r:id="rId5"/>
    <p:sldId id="272" r:id="rId6"/>
    <p:sldId id="269" r:id="rId7"/>
    <p:sldId id="274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30-05-17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30-05-17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30-05-17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30-05-17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219200"/>
            <a:ext cx="30480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4267200"/>
            <a:ext cx="4646613" cy="2330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6812" y="5257800"/>
            <a:ext cx="153381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bg-BG" sz="2400" dirty="0" smtClean="0"/>
              <a:t>Антоан </a:t>
            </a:r>
          </a:p>
          <a:p>
            <a:pPr>
              <a:lnSpc>
                <a:spcPct val="90000"/>
              </a:lnSpc>
            </a:pPr>
            <a:r>
              <a:rPr lang="bg-BG" sz="2400" dirty="0" smtClean="0"/>
              <a:t>Стефанов </a:t>
            </a:r>
          </a:p>
          <a:p>
            <a:pPr>
              <a:lnSpc>
                <a:spcPct val="90000"/>
              </a:lnSpc>
            </a:pPr>
            <a:r>
              <a:rPr lang="bg-BG" sz="2400" dirty="0" smtClean="0"/>
              <a:t>61797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Apache Cordova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Платформа за разработка на мобилни приложения</a:t>
            </a:r>
            <a:endParaRPr lang="en-US" dirty="0"/>
          </a:p>
          <a:p>
            <a:r>
              <a:rPr lang="bg-BG" dirty="0" smtClean="0"/>
              <a:t>Един продукт, много платформи</a:t>
            </a:r>
            <a:endParaRPr lang="en-US" dirty="0"/>
          </a:p>
          <a:p>
            <a:r>
              <a:rPr lang="bg-BG" dirty="0" smtClean="0"/>
              <a:t>Използва </a:t>
            </a:r>
            <a:r>
              <a:rPr lang="en-US" dirty="0" smtClean="0"/>
              <a:t>HTML, CSS, JS</a:t>
            </a:r>
          </a:p>
          <a:p>
            <a:r>
              <a:rPr lang="bg-BG" dirty="0" smtClean="0"/>
              <a:t>Имплементира приложенията като уеб страници</a:t>
            </a:r>
          </a:p>
          <a:p>
            <a:r>
              <a:rPr lang="bg-BG" dirty="0" smtClean="0"/>
              <a:t>Достъп до вградени </a:t>
            </a:r>
            <a:r>
              <a:rPr lang="en-US" dirty="0" smtClean="0"/>
              <a:t>(native)</a:t>
            </a:r>
            <a:r>
              <a:rPr lang="bg-BG" dirty="0" smtClean="0"/>
              <a:t> функционалности чрез </a:t>
            </a:r>
            <a:r>
              <a:rPr lang="en-US" dirty="0" smtClean="0"/>
              <a:t>JS API’s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785019"/>
            <a:ext cx="3751053" cy="5469148"/>
          </a:xfrm>
        </p:spPr>
        <p:txBody>
          <a:bodyPr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Bada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Blackberry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FirefoxOS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Mac OS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QT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Tizen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WebOS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Windiws</a:t>
            </a:r>
            <a:r>
              <a:rPr lang="en-US" sz="2000" dirty="0" smtClean="0"/>
              <a:t> (desktop)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Windows Phone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Phone 8</a:t>
            </a:r>
            <a:endParaRPr lang="ru-RU" sz="2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33600"/>
            <a:ext cx="5887741" cy="3449848"/>
          </a:xfrm>
          <a:noFill/>
          <a:effectLst>
            <a:glow rad="38100">
              <a:schemeClr val="accent1"/>
            </a:glo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Платформи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4638"/>
            <a:ext cx="9906000" cy="1020762"/>
          </a:xfrm>
        </p:spPr>
        <p:txBody>
          <a:bodyPr/>
          <a:lstStyle/>
          <a:p>
            <a:r>
              <a:rPr lang="bg-BG" dirty="0"/>
              <a:t>Какво представлява едно </a:t>
            </a:r>
            <a:r>
              <a:rPr lang="en-US" dirty="0"/>
              <a:t>HTML 5 </a:t>
            </a:r>
            <a:r>
              <a:rPr lang="bg-BG" dirty="0"/>
              <a:t>приложение?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752600"/>
            <a:ext cx="2743200" cy="441960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Отваря се браузър без хедър (т.е. поле за адрес)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Достъпа до функционалностите на устройството става чрез </a:t>
            </a:r>
            <a:r>
              <a:rPr lang="en-US" dirty="0" smtClean="0"/>
              <a:t>JavaScript API</a:t>
            </a:r>
            <a:endParaRPr lang="bg-BG" dirty="0" smtClean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752600"/>
            <a:ext cx="5562600" cy="4264660"/>
          </a:xfrm>
        </p:spPr>
      </p:pic>
    </p:spTree>
    <p:extLst>
      <p:ext uri="{BB962C8B-B14F-4D97-AF65-F5344CB8AC3E}">
        <p14:creationId xmlns:p14="http://schemas.microsoft.com/office/powerpoint/2010/main" val="28366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1523999"/>
            <a:ext cx="3751053" cy="4730167"/>
          </a:xfrm>
        </p:spPr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2008</a:t>
            </a:r>
          </a:p>
          <a:p>
            <a:r>
              <a:rPr lang="bg-BG" sz="2000" dirty="0"/>
              <a:t>Двама човека от </a:t>
            </a:r>
            <a:r>
              <a:rPr lang="en-US" sz="2000" dirty="0" err="1"/>
              <a:t>Nitobi</a:t>
            </a:r>
            <a:r>
              <a:rPr lang="bg-BG" sz="2000" dirty="0"/>
              <a:t> в </a:t>
            </a:r>
            <a:r>
              <a:rPr lang="en-US" sz="2000" dirty="0" err="1"/>
              <a:t>iPhoneDevCamp</a:t>
            </a:r>
            <a:r>
              <a:rPr lang="bg-BG" sz="2000" dirty="0"/>
              <a:t>, два дни, </a:t>
            </a:r>
            <a:r>
              <a:rPr lang="en-US" sz="2000" dirty="0"/>
              <a:t>“</a:t>
            </a:r>
            <a:r>
              <a:rPr lang="en-US" sz="2000" dirty="0" err="1"/>
              <a:t>PhoneGap</a:t>
            </a:r>
            <a:r>
              <a:rPr lang="en-US" sz="2000" dirty="0"/>
              <a:t>”</a:t>
            </a:r>
            <a:endParaRPr lang="bg-BG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2011</a:t>
            </a:r>
          </a:p>
          <a:p>
            <a:r>
              <a:rPr lang="en-US" sz="2000" dirty="0"/>
              <a:t>Adobe </a:t>
            </a:r>
            <a:r>
              <a:rPr lang="bg-BG" sz="2000" dirty="0"/>
              <a:t>купуват </a:t>
            </a:r>
            <a:r>
              <a:rPr lang="en-US" sz="2000" dirty="0" err="1"/>
              <a:t>Nitobi</a:t>
            </a:r>
            <a:endParaRPr lang="en-US" sz="2000" dirty="0"/>
          </a:p>
          <a:p>
            <a:r>
              <a:rPr lang="bg-BG" sz="2000" dirty="0"/>
              <a:t>Кода на </a:t>
            </a:r>
            <a:r>
              <a:rPr lang="en-US" sz="2000" dirty="0" err="1"/>
              <a:t>PhoneGap</a:t>
            </a:r>
            <a:r>
              <a:rPr lang="bg-BG" sz="2000" dirty="0"/>
              <a:t>  допринася за създаването на нов проект от </a:t>
            </a:r>
            <a:r>
              <a:rPr lang="en-US" sz="2000" dirty="0"/>
              <a:t> Apache Software Foundation</a:t>
            </a:r>
            <a:r>
              <a:rPr lang="bg-BG" sz="2000" dirty="0"/>
              <a:t>- </a:t>
            </a:r>
            <a:r>
              <a:rPr lang="en-US" sz="2000" dirty="0"/>
              <a:t>Apache </a:t>
            </a:r>
            <a:r>
              <a:rPr lang="en-US" sz="2000" dirty="0" smtClean="0"/>
              <a:t>Cordova</a:t>
            </a:r>
            <a:endParaRPr lang="bg-BG" sz="2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Историята на </a:t>
            </a:r>
            <a:r>
              <a:rPr lang="en-US" dirty="0"/>
              <a:t>Apache Cordova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981200"/>
            <a:ext cx="3766726" cy="3945439"/>
          </a:xfrm>
        </p:spPr>
      </p:pic>
    </p:spTree>
    <p:extLst>
      <p:ext uri="{BB962C8B-B14F-4D97-AF65-F5344CB8AC3E}">
        <p14:creationId xmlns:p14="http://schemas.microsoft.com/office/powerpoint/2010/main" val="239945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</a:t>
            </a:r>
            <a:r>
              <a:rPr lang="en-US" dirty="0" smtClean="0"/>
              <a:t>Apache Cordova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2008</a:t>
            </a:r>
          </a:p>
          <a:p>
            <a:r>
              <a:rPr lang="bg-BG" dirty="0" smtClean="0"/>
              <a:t>Двама човека от </a:t>
            </a:r>
            <a:r>
              <a:rPr lang="en-US" dirty="0" err="1" smtClean="0"/>
              <a:t>Nitobi</a:t>
            </a:r>
            <a:r>
              <a:rPr lang="bg-BG" dirty="0" smtClean="0"/>
              <a:t> в </a:t>
            </a:r>
            <a:r>
              <a:rPr lang="en-US" dirty="0" err="1" smtClean="0"/>
              <a:t>iPhoneDevCamp</a:t>
            </a:r>
            <a:r>
              <a:rPr lang="bg-BG" dirty="0" smtClean="0"/>
              <a:t>, два дни, </a:t>
            </a:r>
            <a:r>
              <a:rPr lang="en-US" dirty="0" smtClean="0"/>
              <a:t>“</a:t>
            </a:r>
            <a:r>
              <a:rPr lang="en-US" dirty="0" err="1" smtClean="0"/>
              <a:t>PhoneGap</a:t>
            </a:r>
            <a:r>
              <a:rPr lang="en-US" dirty="0" smtClean="0"/>
              <a:t>”</a:t>
            </a:r>
            <a:endParaRPr lang="bg-B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2011</a:t>
            </a:r>
          </a:p>
          <a:p>
            <a:r>
              <a:rPr lang="en-US" dirty="0" smtClean="0"/>
              <a:t>Adobe </a:t>
            </a:r>
            <a:r>
              <a:rPr lang="bg-BG" dirty="0" smtClean="0"/>
              <a:t>купуват </a:t>
            </a:r>
            <a:r>
              <a:rPr lang="en-US" dirty="0" err="1" smtClean="0"/>
              <a:t>Nitobi</a:t>
            </a:r>
            <a:endParaRPr lang="en-US" dirty="0" smtClean="0"/>
          </a:p>
          <a:p>
            <a:r>
              <a:rPr lang="bg-BG" dirty="0" smtClean="0"/>
              <a:t>Кода на </a:t>
            </a:r>
            <a:r>
              <a:rPr lang="en-US" dirty="0" err="1" smtClean="0"/>
              <a:t>PhoneGap</a:t>
            </a:r>
            <a:r>
              <a:rPr lang="bg-BG" dirty="0" smtClean="0"/>
              <a:t>  допринася за създаването на нов проект от </a:t>
            </a:r>
            <a:r>
              <a:rPr lang="en-US" dirty="0"/>
              <a:t> Apache Software </a:t>
            </a:r>
            <a:r>
              <a:rPr lang="en-US" dirty="0" smtClean="0"/>
              <a:t>Foundation</a:t>
            </a:r>
            <a:r>
              <a:rPr lang="bg-BG" dirty="0" smtClean="0"/>
              <a:t>- </a:t>
            </a:r>
            <a:r>
              <a:rPr lang="en-US" dirty="0" smtClean="0"/>
              <a:t>Apache Cordova</a:t>
            </a:r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Native</a:t>
            </a:r>
            <a:r>
              <a:rPr lang="en-US" dirty="0"/>
              <a:t> vs </a:t>
            </a:r>
            <a:r>
              <a:rPr lang="bg-BG" b="1" dirty="0"/>
              <a:t>Уеб Приложение </a:t>
            </a:r>
            <a:r>
              <a:rPr lang="en-US" dirty="0"/>
              <a:t>vs Cordova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684212" y="1676400"/>
            <a:ext cx="10820400" cy="5029200"/>
          </a:xfrm>
        </p:spPr>
        <p:txBody>
          <a:bodyPr/>
          <a:lstStyle/>
          <a:p>
            <a:r>
              <a:rPr lang="en-US" dirty="0" smtClean="0"/>
              <a:t>Native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Най-добър </a:t>
            </a:r>
            <a:r>
              <a:rPr lang="en-US" dirty="0" smtClean="0"/>
              <a:t>UX (user experience)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Достъп до всички </a:t>
            </a:r>
            <a:r>
              <a:rPr lang="en-US" dirty="0" smtClean="0"/>
              <a:t>API-</a:t>
            </a:r>
            <a:r>
              <a:rPr lang="bg-BG" dirty="0" smtClean="0"/>
              <a:t>та на платформата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Възможност за инсталиране от </a:t>
            </a:r>
            <a:r>
              <a:rPr lang="en-US" dirty="0" smtClean="0"/>
              <a:t>App Stores (e.g. play.google.com)</a:t>
            </a:r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Уеб Приложение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Cross-platform </a:t>
            </a:r>
            <a:r>
              <a:rPr lang="bg-BG" dirty="0" smtClean="0"/>
              <a:t>програмиране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По-бърз процес за разработка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Приложения без инсталиране (</a:t>
            </a:r>
            <a:r>
              <a:rPr lang="en-US" dirty="0" smtClean="0"/>
              <a:t>URL </a:t>
            </a:r>
            <a:r>
              <a:rPr lang="bg-BG" dirty="0" smtClean="0"/>
              <a:t>достъп)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dirty="0" smtClean="0"/>
          </a:p>
          <a:p>
            <a:r>
              <a:rPr lang="en-US" dirty="0" smtClean="0"/>
              <a:t>Cordova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Всичко, което уеб приложението ни дава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Достъп до вградените </a:t>
            </a:r>
            <a:r>
              <a:rPr lang="en-US" dirty="0" smtClean="0"/>
              <a:t>API-</a:t>
            </a:r>
            <a:r>
              <a:rPr lang="bg-BG" dirty="0" smtClean="0"/>
              <a:t>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dirty="0" smtClean="0"/>
              <a:t>Инсталиране от </a:t>
            </a:r>
            <a:r>
              <a:rPr lang="en-US" dirty="0" smtClean="0"/>
              <a:t>App</a:t>
            </a:r>
            <a:r>
              <a:rPr lang="bg-BG" dirty="0" smtClean="0"/>
              <a:t> </a:t>
            </a:r>
            <a:r>
              <a:rPr lang="en-US" dirty="0" smtClean="0"/>
              <a:t>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НЕ ни предлага </a:t>
            </a:r>
            <a:r>
              <a:rPr lang="en-US" dirty="0" smtClean="0"/>
              <a:t>Cordova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952998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Трябва да осигурим</a:t>
            </a:r>
          </a:p>
          <a:p>
            <a:r>
              <a:rPr lang="en-US" dirty="0" smtClean="0"/>
              <a:t>SDK</a:t>
            </a:r>
          </a:p>
          <a:p>
            <a:r>
              <a:rPr lang="bg-BG" dirty="0" smtClean="0"/>
              <a:t>Емулатори</a:t>
            </a:r>
          </a:p>
          <a:p>
            <a:r>
              <a:rPr lang="bg-BG" dirty="0" smtClean="0"/>
              <a:t>Физически устройства</a:t>
            </a:r>
          </a:p>
          <a:p>
            <a:r>
              <a:rPr lang="en-US" dirty="0" smtClean="0"/>
              <a:t>Build </a:t>
            </a:r>
            <a:r>
              <a:rPr lang="bg-BG" dirty="0" smtClean="0"/>
              <a:t>инструменти</a:t>
            </a:r>
            <a:endParaRPr lang="en-US" dirty="0" smtClean="0"/>
          </a:p>
          <a:p>
            <a:r>
              <a:rPr lang="bg-BG" dirty="0" smtClean="0"/>
              <a:t>Инструменти за разработка</a:t>
            </a:r>
          </a:p>
          <a:p>
            <a:pPr marL="0" indent="0">
              <a:buNone/>
            </a:pPr>
            <a:r>
              <a:rPr lang="bg-BG" dirty="0" smtClean="0"/>
              <a:t>Сами.</a:t>
            </a:r>
          </a:p>
          <a:p>
            <a:pPr marL="0" indent="0">
              <a:buNone/>
            </a:pPr>
            <a:r>
              <a:rPr lang="bg-BG" dirty="0" smtClean="0"/>
              <a:t>За всяка платформа.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3416">
            <a:off x="5439967" y="4627721"/>
            <a:ext cx="1845230" cy="1919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4955">
            <a:off x="6061235" y="2285339"/>
            <a:ext cx="1498378" cy="1498378"/>
          </a:xfrm>
          <a:prstGeom prst="rect">
            <a:avLst/>
          </a:prstGeom>
          <a:effectLst>
            <a:glow rad="38100">
              <a:schemeClr val="accent1"/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213">
            <a:off x="7787850" y="1861208"/>
            <a:ext cx="2023816" cy="1277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13" y="4148236"/>
            <a:ext cx="1227187" cy="807187"/>
          </a:xfrm>
          <a:prstGeom prst="rect">
            <a:avLst/>
          </a:prstGeom>
          <a:effectLst>
            <a:glow rad="50800">
              <a:schemeClr val="bg2">
                <a:lumMod val="20000"/>
                <a:lumOff val="8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18" y="1907558"/>
            <a:ext cx="1369585" cy="2547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9252">
            <a:off x="7878748" y="5087468"/>
            <a:ext cx="3635330" cy="8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71</TotalTime>
  <Words>255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PowerPoint Presentation</vt:lpstr>
      <vt:lpstr>Какво е Apache Cordova?</vt:lpstr>
      <vt:lpstr>Платформи</vt:lpstr>
      <vt:lpstr>Какво представлява едно HTML 5 приложение?</vt:lpstr>
      <vt:lpstr>Историята на Apache Cordova</vt:lpstr>
      <vt:lpstr>Историята на Apache Cordova</vt:lpstr>
      <vt:lpstr>Native vs Уеб Приложение vs Cordova</vt:lpstr>
      <vt:lpstr>Какво НЕ ни предлага Cordova 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Антоан Стефанов</dc:creator>
  <cp:lastModifiedBy>Антоан Стефанов</cp:lastModifiedBy>
  <cp:revision>15</cp:revision>
  <dcterms:created xsi:type="dcterms:W3CDTF">2017-05-30T18:54:40Z</dcterms:created>
  <dcterms:modified xsi:type="dcterms:W3CDTF">2017-05-30T20:06:28Z</dcterms:modified>
</cp:coreProperties>
</file>