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4bc86bb3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4bc86bb3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4bc86bb3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4bc86bb3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4bc86bb3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4bc86bb3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4bc86bb3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4bc86bb3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4bc86bb3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4bc86bb3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4bc86bb3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4bc86bb3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4bc86bb3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4bc86bb3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-19929" l="0" r="0" t="19930"/>
          <a:stretch/>
        </p:blipFill>
        <p:spPr>
          <a:xfrm>
            <a:off x="125500" y="1607325"/>
            <a:ext cx="889635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6848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bg" sz="3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WEB FRAMEWORK</a:t>
            </a:r>
            <a:endParaRPr b="1" sz="30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63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Arial"/>
                <a:ea typeface="Arial"/>
                <a:cs typeface="Arial"/>
                <a:sym typeface="Arial"/>
              </a:rPr>
              <a:t>Какво е Laravel?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7540" y="4136251"/>
            <a:ext cx="865476" cy="90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1300" y="1571100"/>
            <a:ext cx="3381375" cy="288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7084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bg" sz="1900">
                <a:latin typeface="Arial"/>
                <a:ea typeface="Arial"/>
                <a:cs typeface="Arial"/>
                <a:sym typeface="Arial"/>
              </a:rPr>
              <a:t>Един от най-популярните PHP уеб фреймуърци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bg" sz="1900">
                <a:latin typeface="Arial"/>
                <a:ea typeface="Arial"/>
                <a:cs typeface="Arial"/>
                <a:sym typeface="Arial"/>
              </a:rPr>
              <a:t>С безплатен и отворен код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bg" sz="1900">
                <a:latin typeface="Arial"/>
                <a:ea typeface="Arial"/>
                <a:cs typeface="Arial"/>
                <a:sym typeface="Arial"/>
              </a:rPr>
              <a:t>Създаден от Тейлър Отуел през 2011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bg" sz="1900">
                <a:latin typeface="Arial"/>
                <a:ea typeface="Arial"/>
                <a:cs typeface="Arial"/>
                <a:sym typeface="Arial"/>
              </a:rPr>
              <a:t>Основната идея - бърза и лесна разработка на уеб приложения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7540" y="4136251"/>
            <a:ext cx="865476" cy="9001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>
            <p:ph type="title"/>
          </p:nvPr>
        </p:nvSpPr>
        <p:spPr>
          <a:xfrm>
            <a:off x="727650" y="563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Arial"/>
                <a:ea typeface="Arial"/>
                <a:cs typeface="Arial"/>
                <a:sym typeface="Arial"/>
              </a:rPr>
              <a:t>Какво е </a:t>
            </a:r>
            <a:r>
              <a:rPr lang="bg">
                <a:latin typeface="Arial"/>
                <a:ea typeface="Arial"/>
                <a:cs typeface="Arial"/>
                <a:sym typeface="Arial"/>
              </a:rPr>
              <a:t>Laravel?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550" y="3527096"/>
            <a:ext cx="2345526" cy="126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646125" y="-76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Arial"/>
                <a:ea typeface="Arial"/>
                <a:cs typeface="Arial"/>
                <a:sym typeface="Arial"/>
              </a:rPr>
              <a:t>Архитектура на Laravel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7540" y="4136251"/>
            <a:ext cx="865476" cy="90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444" y="611400"/>
            <a:ext cx="5463981" cy="450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5750725" y="809625"/>
            <a:ext cx="3262200" cy="3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Mодел - представя оформянето на данните и бизнес логиката, т.е. репрезентира знанието.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Изглед - това е потребителският интерфейс, т.е. визуалната репрезентация на данните.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Kонтролер - приема заявките от потребителя, т.е. това е връзката между системата и потребителя. 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7540" y="4136251"/>
            <a:ext cx="865476" cy="90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000" y="629825"/>
            <a:ext cx="7387700" cy="38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7800" y="4804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3400"/>
              <a:t>Функционалности на Laravel:</a:t>
            </a:r>
            <a:endParaRPr sz="3400"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325" y="1643075"/>
            <a:ext cx="7164600" cy="26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bg" sz="1800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bg" sz="1800">
                <a:latin typeface="Arial"/>
                <a:ea typeface="Arial"/>
                <a:cs typeface="Arial"/>
                <a:sym typeface="Arial"/>
              </a:rPr>
              <a:t>ependency manager (Composer)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bg" sz="1800">
                <a:latin typeface="Arial"/>
                <a:ea typeface="Arial"/>
                <a:cs typeface="Arial"/>
                <a:sym typeface="Arial"/>
              </a:rPr>
              <a:t>Цялостна система за автентикация.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bg" sz="1800">
                <a:latin typeface="Arial"/>
                <a:ea typeface="Arial"/>
                <a:cs typeface="Arial"/>
                <a:sym typeface="Arial"/>
              </a:rPr>
              <a:t>Eloquent ORM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bg" sz="1800">
                <a:latin typeface="Arial"/>
                <a:ea typeface="Arial"/>
                <a:cs typeface="Arial"/>
                <a:sym typeface="Arial"/>
              </a:rPr>
              <a:t>Artisan CLI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bg" sz="1800">
                <a:latin typeface="Arial"/>
                <a:ea typeface="Arial"/>
                <a:cs typeface="Arial"/>
                <a:sym typeface="Arial"/>
              </a:rPr>
              <a:t>Автоматично тестване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bg" sz="1800">
                <a:latin typeface="Arial"/>
                <a:ea typeface="Arial"/>
                <a:cs typeface="Arial"/>
                <a:sym typeface="Arial"/>
              </a:rPr>
              <a:t>Виртуална среда за разработване (Homestead)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bg" sz="1800">
                <a:latin typeface="Arial"/>
                <a:ea typeface="Arial"/>
                <a:cs typeface="Arial"/>
                <a:sym typeface="Arial"/>
              </a:rPr>
              <a:t>и много други … (реферат номер 75)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7540" y="4136251"/>
            <a:ext cx="865476" cy="90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4225" y="1304925"/>
            <a:ext cx="1559700" cy="1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4713" y="3787626"/>
            <a:ext cx="2976576" cy="12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ctrTitle"/>
          </p:nvPr>
        </p:nvSpPr>
        <p:spPr>
          <a:xfrm>
            <a:off x="727950" y="346125"/>
            <a:ext cx="76881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DEMO TIME !!!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7540" y="4136251"/>
            <a:ext cx="865476" cy="90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5213" y="1302575"/>
            <a:ext cx="4513565" cy="368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ctrTitle"/>
          </p:nvPr>
        </p:nvSpPr>
        <p:spPr>
          <a:xfrm>
            <a:off x="729625" y="1508150"/>
            <a:ext cx="76881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Благодаря за вниманието!</a:t>
            </a:r>
            <a:endParaRPr/>
          </a:p>
        </p:txBody>
      </p:sp>
      <p:sp>
        <p:nvSpPr>
          <p:cNvPr id="138" name="Google Shape;138;p20"/>
          <p:cNvSpPr txBox="1"/>
          <p:nvPr>
            <p:ph idx="1" type="subTitle"/>
          </p:nvPr>
        </p:nvSpPr>
        <p:spPr>
          <a:xfrm>
            <a:off x="729625" y="3172900"/>
            <a:ext cx="7688100" cy="9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Представила: Таня Христова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                               ф.№ 62132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                               спец. Софтуерно инженерство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7540" y="4136251"/>
            <a:ext cx="865476" cy="90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31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