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219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335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6656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958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449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703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1753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3335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932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387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032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466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564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689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555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846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947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F0B5CDE-8DEB-469E-9FF2-6FCAB9063EDE}" type="datetimeFigureOut">
              <a:rPr lang="bg-BG" smtClean="0"/>
              <a:t>26.04.2018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7E148B3-88CC-4CC4-9D7D-7370CF42C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8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CSS layouts: Box model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Лиляна видева, 61887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39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Margin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2481943"/>
            <a:ext cx="9245807" cy="406908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margin-top</a:t>
            </a:r>
          </a:p>
          <a:p>
            <a:r>
              <a:rPr lang="en-GB" sz="2400" dirty="0"/>
              <a:t>m</a:t>
            </a:r>
            <a:r>
              <a:rPr lang="en-GB" sz="2400" dirty="0" smtClean="0"/>
              <a:t>argin-bottom</a:t>
            </a:r>
          </a:p>
          <a:p>
            <a:r>
              <a:rPr lang="en-GB" sz="2400" dirty="0"/>
              <a:t>m</a:t>
            </a:r>
            <a:r>
              <a:rPr lang="en-GB" sz="2400" dirty="0" smtClean="0"/>
              <a:t>argin-right</a:t>
            </a:r>
          </a:p>
          <a:p>
            <a:r>
              <a:rPr lang="en-GB" sz="2400" dirty="0"/>
              <a:t>m</a:t>
            </a:r>
            <a:r>
              <a:rPr lang="en-GB" sz="2400" dirty="0" smtClean="0"/>
              <a:t>argin-left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23" y="2734972"/>
            <a:ext cx="6349765" cy="3212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996" y="4411132"/>
            <a:ext cx="2033211" cy="2033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94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Box Sizing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8" y="1854318"/>
            <a:ext cx="11220095" cy="4825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7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Content-box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2603500"/>
            <a:ext cx="11286309" cy="3416300"/>
          </a:xfrm>
        </p:spPr>
        <p:txBody>
          <a:bodyPr/>
          <a:lstStyle/>
          <a:p>
            <a:r>
              <a:rPr lang="bg-BG" dirty="0" smtClean="0"/>
              <a:t>Стойност по подразбиране</a:t>
            </a:r>
          </a:p>
          <a:p>
            <a:r>
              <a:rPr lang="bg-BG" dirty="0" smtClean="0"/>
              <a:t>Обща ширина на елемента: </a:t>
            </a:r>
            <a:endParaRPr lang="en-GB" dirty="0"/>
          </a:p>
          <a:p>
            <a:pPr lvl="1"/>
            <a:r>
              <a:rPr lang="en-GB" b="1" i="1" dirty="0">
                <a:solidFill>
                  <a:schemeClr val="accent6"/>
                </a:solidFill>
              </a:rPr>
              <a:t>m</a:t>
            </a:r>
            <a:r>
              <a:rPr lang="en-GB" b="1" i="1" dirty="0" smtClean="0">
                <a:solidFill>
                  <a:schemeClr val="accent6"/>
                </a:solidFill>
              </a:rPr>
              <a:t>argin-left + border-left + padding-left + width + padding-right + border-right + margin-right</a:t>
            </a:r>
          </a:p>
          <a:p>
            <a:r>
              <a:rPr lang="bg-BG" dirty="0" smtClean="0"/>
              <a:t>Обща височина на елемента:</a:t>
            </a:r>
          </a:p>
          <a:p>
            <a:pPr lvl="1"/>
            <a:r>
              <a:rPr lang="en-GB" b="1" i="1" dirty="0" smtClean="0">
                <a:solidFill>
                  <a:schemeClr val="accent6"/>
                </a:solidFill>
              </a:rPr>
              <a:t>margin-top </a:t>
            </a:r>
            <a:r>
              <a:rPr lang="en-GB" b="1" i="1" dirty="0">
                <a:solidFill>
                  <a:schemeClr val="accent6"/>
                </a:solidFill>
              </a:rPr>
              <a:t>+ </a:t>
            </a:r>
            <a:r>
              <a:rPr lang="en-GB" b="1" i="1" dirty="0" smtClean="0">
                <a:solidFill>
                  <a:schemeClr val="accent6"/>
                </a:solidFill>
              </a:rPr>
              <a:t>border-top </a:t>
            </a:r>
            <a:r>
              <a:rPr lang="en-GB" b="1" i="1" dirty="0">
                <a:solidFill>
                  <a:schemeClr val="accent6"/>
                </a:solidFill>
              </a:rPr>
              <a:t>+ </a:t>
            </a:r>
            <a:r>
              <a:rPr lang="en-GB" b="1" i="1" dirty="0" smtClean="0">
                <a:solidFill>
                  <a:schemeClr val="accent6"/>
                </a:solidFill>
              </a:rPr>
              <a:t>padding-top </a:t>
            </a:r>
            <a:r>
              <a:rPr lang="en-GB" b="1" i="1" dirty="0">
                <a:solidFill>
                  <a:schemeClr val="accent6"/>
                </a:solidFill>
              </a:rPr>
              <a:t>+ </a:t>
            </a:r>
            <a:r>
              <a:rPr lang="en-GB" b="1" i="1" dirty="0" smtClean="0">
                <a:solidFill>
                  <a:schemeClr val="accent6"/>
                </a:solidFill>
              </a:rPr>
              <a:t>height </a:t>
            </a:r>
            <a:r>
              <a:rPr lang="en-GB" b="1" i="1" dirty="0">
                <a:solidFill>
                  <a:schemeClr val="accent6"/>
                </a:solidFill>
              </a:rPr>
              <a:t>+ </a:t>
            </a:r>
            <a:r>
              <a:rPr lang="en-GB" b="1" i="1" dirty="0" smtClean="0">
                <a:solidFill>
                  <a:schemeClr val="accent6"/>
                </a:solidFill>
              </a:rPr>
              <a:t>padding-bottom </a:t>
            </a:r>
            <a:r>
              <a:rPr lang="en-GB" b="1" i="1" dirty="0">
                <a:solidFill>
                  <a:schemeClr val="accent6"/>
                </a:solidFill>
              </a:rPr>
              <a:t>+ </a:t>
            </a:r>
            <a:r>
              <a:rPr lang="en-GB" b="1" i="1" dirty="0" smtClean="0">
                <a:solidFill>
                  <a:schemeClr val="accent6"/>
                </a:solidFill>
              </a:rPr>
              <a:t>border-bottom </a:t>
            </a:r>
            <a:r>
              <a:rPr lang="en-GB" b="1" i="1" dirty="0">
                <a:solidFill>
                  <a:schemeClr val="accent6"/>
                </a:solidFill>
              </a:rPr>
              <a:t>+ </a:t>
            </a:r>
            <a:r>
              <a:rPr lang="en-GB" b="1" i="1" dirty="0" smtClean="0">
                <a:solidFill>
                  <a:schemeClr val="accent6"/>
                </a:solidFill>
              </a:rPr>
              <a:t>margin-bottom</a:t>
            </a:r>
            <a:endParaRPr lang="en-GB" b="1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6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Padding-box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29" y="2463400"/>
            <a:ext cx="10453572" cy="3416300"/>
          </a:xfrm>
        </p:spPr>
        <p:txBody>
          <a:bodyPr/>
          <a:lstStyle/>
          <a:p>
            <a:r>
              <a:rPr lang="bg-BG" dirty="0" smtClean="0"/>
              <a:t>Вътрешното отстояние е включено в ширината и височината на елемента</a:t>
            </a:r>
          </a:p>
          <a:p>
            <a:r>
              <a:rPr lang="bg-BG" dirty="0"/>
              <a:t>Обща ширина на елемента: </a:t>
            </a:r>
            <a:endParaRPr lang="en-GB" dirty="0"/>
          </a:p>
          <a:p>
            <a:pPr lvl="1"/>
            <a:r>
              <a:rPr lang="en-GB" b="1" i="1" dirty="0">
                <a:solidFill>
                  <a:schemeClr val="accent6"/>
                </a:solidFill>
              </a:rPr>
              <a:t>margin-left + border-left </a:t>
            </a:r>
            <a:r>
              <a:rPr lang="en-GB" b="1" i="1" dirty="0" smtClean="0">
                <a:solidFill>
                  <a:schemeClr val="accent6"/>
                </a:solidFill>
              </a:rPr>
              <a:t>+ </a:t>
            </a:r>
            <a:r>
              <a:rPr lang="en-GB" b="1" i="1" dirty="0">
                <a:solidFill>
                  <a:schemeClr val="accent6"/>
                </a:solidFill>
              </a:rPr>
              <a:t>width </a:t>
            </a:r>
            <a:r>
              <a:rPr lang="en-GB" b="1" i="1" dirty="0" smtClean="0">
                <a:solidFill>
                  <a:schemeClr val="accent6"/>
                </a:solidFill>
              </a:rPr>
              <a:t>+ </a:t>
            </a:r>
            <a:r>
              <a:rPr lang="en-GB" b="1" i="1" dirty="0">
                <a:solidFill>
                  <a:schemeClr val="accent6"/>
                </a:solidFill>
              </a:rPr>
              <a:t>border-right + margin-right</a:t>
            </a:r>
          </a:p>
          <a:p>
            <a:r>
              <a:rPr lang="bg-BG" dirty="0"/>
              <a:t>Обща </a:t>
            </a:r>
            <a:r>
              <a:rPr lang="bg-BG" dirty="0" smtClean="0"/>
              <a:t>височина </a:t>
            </a:r>
            <a:r>
              <a:rPr lang="bg-BG" dirty="0"/>
              <a:t>на елемента:</a:t>
            </a:r>
          </a:p>
          <a:p>
            <a:pPr lvl="1"/>
            <a:r>
              <a:rPr lang="en-GB" b="1" i="1" dirty="0">
                <a:solidFill>
                  <a:schemeClr val="accent6"/>
                </a:solidFill>
              </a:rPr>
              <a:t>margin-top + border-top </a:t>
            </a:r>
            <a:r>
              <a:rPr lang="en-GB" b="1" i="1" dirty="0" smtClean="0">
                <a:solidFill>
                  <a:schemeClr val="accent6"/>
                </a:solidFill>
              </a:rPr>
              <a:t>+ </a:t>
            </a:r>
            <a:r>
              <a:rPr lang="en-GB" b="1" i="1" dirty="0">
                <a:solidFill>
                  <a:schemeClr val="accent6"/>
                </a:solidFill>
              </a:rPr>
              <a:t>height </a:t>
            </a:r>
            <a:r>
              <a:rPr lang="en-GB" b="1" i="1" dirty="0" smtClean="0">
                <a:solidFill>
                  <a:schemeClr val="accent6"/>
                </a:solidFill>
              </a:rPr>
              <a:t>+ </a:t>
            </a:r>
            <a:r>
              <a:rPr lang="en-GB" b="1" i="1" dirty="0">
                <a:solidFill>
                  <a:schemeClr val="accent6"/>
                </a:solidFill>
              </a:rPr>
              <a:t>border-bottom + </a:t>
            </a:r>
            <a:r>
              <a:rPr lang="en-GB" b="1" i="1" dirty="0" smtClean="0">
                <a:solidFill>
                  <a:schemeClr val="accent6"/>
                </a:solidFill>
              </a:rPr>
              <a:t>margin-bottom</a:t>
            </a:r>
            <a:endParaRPr lang="bg-BG" b="1" i="1" dirty="0">
              <a:solidFill>
                <a:schemeClr val="accent6"/>
              </a:solidFill>
            </a:endParaRPr>
          </a:p>
          <a:p>
            <a:r>
              <a:rPr lang="bg-BG" b="1" i="1" dirty="0" smtClean="0"/>
              <a:t>Не трябва да се използва!!!</a:t>
            </a:r>
            <a:endParaRPr lang="en-GB" b="1" i="1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46" y="3952603"/>
            <a:ext cx="3510642" cy="2521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4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Border-box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931" y="2600597"/>
            <a:ext cx="5798321" cy="3747951"/>
          </a:xfrm>
        </p:spPr>
        <p:txBody>
          <a:bodyPr/>
          <a:lstStyle/>
          <a:p>
            <a:r>
              <a:rPr lang="bg-BG" dirty="0"/>
              <a:t>Вътрешното отстояние и границите са включени в ширината и височината на елемента</a:t>
            </a:r>
          </a:p>
          <a:p>
            <a:r>
              <a:rPr lang="bg-BG" dirty="0"/>
              <a:t>Обща ширина на елемента: </a:t>
            </a:r>
            <a:endParaRPr lang="en-GB" dirty="0"/>
          </a:p>
          <a:p>
            <a:pPr lvl="1"/>
            <a:r>
              <a:rPr lang="en-GB" b="1" i="1" dirty="0">
                <a:solidFill>
                  <a:schemeClr val="accent6"/>
                </a:solidFill>
              </a:rPr>
              <a:t>margin-left + width + margin-right</a:t>
            </a:r>
          </a:p>
          <a:p>
            <a:r>
              <a:rPr lang="bg-BG" dirty="0"/>
              <a:t>Обща височина на елемента:</a:t>
            </a:r>
          </a:p>
          <a:p>
            <a:pPr lvl="1"/>
            <a:r>
              <a:rPr lang="en-GB" b="1" i="1" dirty="0">
                <a:solidFill>
                  <a:schemeClr val="accent6"/>
                </a:solidFill>
              </a:rPr>
              <a:t>margin-top + height + margin-bottom</a:t>
            </a:r>
            <a:endParaRPr lang="bg-BG" b="1" i="1" dirty="0">
              <a:solidFill>
                <a:schemeClr val="accent6"/>
              </a:solidFill>
            </a:endParaRPr>
          </a:p>
          <a:p>
            <a:r>
              <a:rPr lang="bg-BG" b="1" i="1" dirty="0"/>
              <a:t>Най-подходящата за употреба</a:t>
            </a:r>
            <a:endParaRPr lang="bg-BG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86" y="435428"/>
            <a:ext cx="3261499" cy="24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466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1" y="455569"/>
            <a:ext cx="10816046" cy="5995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02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Display</a:t>
            </a:r>
          </a:p>
          <a:p>
            <a:r>
              <a:rPr lang="en-GB" sz="2400" dirty="0" smtClean="0"/>
              <a:t>Box Model</a:t>
            </a:r>
          </a:p>
          <a:p>
            <a:r>
              <a:rPr lang="en-GB" sz="2400" dirty="0" smtClean="0"/>
              <a:t>Content</a:t>
            </a:r>
          </a:p>
          <a:p>
            <a:r>
              <a:rPr lang="en-GB" sz="2400" dirty="0" smtClean="0"/>
              <a:t>Padding</a:t>
            </a:r>
          </a:p>
          <a:p>
            <a:r>
              <a:rPr lang="en-GB" sz="2400" dirty="0" smtClean="0"/>
              <a:t>Border</a:t>
            </a:r>
          </a:p>
          <a:p>
            <a:r>
              <a:rPr lang="en-GB" sz="2400" dirty="0" smtClean="0"/>
              <a:t>Margin</a:t>
            </a:r>
          </a:p>
          <a:p>
            <a:r>
              <a:rPr lang="en-GB" sz="2400" dirty="0" smtClean="0"/>
              <a:t>Box sizing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91" y="2603500"/>
            <a:ext cx="7830238" cy="3559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40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2" y="2595154"/>
            <a:ext cx="3126378" cy="342464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Block</a:t>
            </a:r>
          </a:p>
          <a:p>
            <a:r>
              <a:rPr lang="en-GB" sz="2400" dirty="0" smtClean="0"/>
              <a:t>Inline</a:t>
            </a:r>
          </a:p>
          <a:p>
            <a:r>
              <a:rPr lang="en-GB" sz="2400" dirty="0" smtClean="0"/>
              <a:t>Inline-block</a:t>
            </a:r>
          </a:p>
          <a:p>
            <a:r>
              <a:rPr lang="en-GB" sz="2400" dirty="0" smtClean="0"/>
              <a:t>None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63" y="2455817"/>
            <a:ext cx="7881769" cy="4101737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3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Box Model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1874528"/>
            <a:ext cx="11234058" cy="4622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43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Width</a:t>
            </a:r>
          </a:p>
          <a:p>
            <a:r>
              <a:rPr lang="en-GB" sz="2400" dirty="0" smtClean="0"/>
              <a:t>Height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23" y="2383068"/>
            <a:ext cx="7298543" cy="4017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1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Directions</a:t>
            </a:r>
            <a:endParaRPr lang="bg-BG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57" y="1584698"/>
            <a:ext cx="5920242" cy="44401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4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Padding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8390" y="2453766"/>
            <a:ext cx="3307977" cy="2512681"/>
          </a:xfrm>
        </p:spPr>
        <p:txBody>
          <a:bodyPr>
            <a:normAutofit/>
          </a:bodyPr>
          <a:lstStyle/>
          <a:p>
            <a:r>
              <a:rPr lang="en-GB" sz="2400" dirty="0"/>
              <a:t>p</a:t>
            </a:r>
            <a:r>
              <a:rPr lang="en-GB" sz="2400" dirty="0" smtClean="0"/>
              <a:t>adding:</a:t>
            </a:r>
          </a:p>
          <a:p>
            <a:pPr lvl="1"/>
            <a:r>
              <a:rPr lang="bg-BG" sz="2200" dirty="0" smtClean="0"/>
              <a:t>с 1 параметър</a:t>
            </a:r>
          </a:p>
          <a:p>
            <a:pPr lvl="1"/>
            <a:r>
              <a:rPr lang="bg-BG" sz="2200" dirty="0"/>
              <a:t>с</a:t>
            </a:r>
            <a:r>
              <a:rPr lang="bg-BG" sz="2200" dirty="0" smtClean="0"/>
              <a:t> 2 параметъра</a:t>
            </a:r>
          </a:p>
          <a:p>
            <a:pPr lvl="1"/>
            <a:r>
              <a:rPr lang="bg-BG" sz="2200" dirty="0"/>
              <a:t>с</a:t>
            </a:r>
            <a:r>
              <a:rPr lang="bg-BG" sz="2200" dirty="0" smtClean="0"/>
              <a:t> 3 параметъра</a:t>
            </a:r>
          </a:p>
          <a:p>
            <a:pPr lvl="1"/>
            <a:r>
              <a:rPr lang="bg-BG" sz="2200" dirty="0"/>
              <a:t>с</a:t>
            </a:r>
            <a:r>
              <a:rPr lang="bg-BG" sz="2200" dirty="0" smtClean="0"/>
              <a:t> 4 параметъра</a:t>
            </a:r>
            <a:endParaRPr lang="en-GB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778" y="4589746"/>
            <a:ext cx="2152950" cy="2048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50" y="3039035"/>
            <a:ext cx="6168548" cy="3469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59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Border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1" y="2211977"/>
            <a:ext cx="9414556" cy="3529149"/>
          </a:xfrm>
        </p:spPr>
        <p:txBody>
          <a:bodyPr/>
          <a:lstStyle/>
          <a:p>
            <a:r>
              <a:rPr lang="en-GB" dirty="0" smtClean="0"/>
              <a:t>border: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{width style </a:t>
            </a:r>
            <a:r>
              <a:rPr lang="en-GB" b="1" i="1" dirty="0" err="1" smtClean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n-GB" dirty="0" smtClean="0"/>
              <a:t>border-width</a:t>
            </a:r>
          </a:p>
          <a:p>
            <a:pPr lvl="2"/>
            <a:r>
              <a:rPr lang="en-GB" dirty="0" smtClean="0"/>
              <a:t>Border-bottom-width</a:t>
            </a:r>
          </a:p>
          <a:p>
            <a:pPr lvl="1"/>
            <a:r>
              <a:rPr lang="en-GB" dirty="0"/>
              <a:t>b</a:t>
            </a:r>
            <a:r>
              <a:rPr lang="en-GB" dirty="0" smtClean="0"/>
              <a:t>order-style</a:t>
            </a:r>
          </a:p>
          <a:p>
            <a:pPr lvl="1"/>
            <a:r>
              <a:rPr lang="en-GB" dirty="0" smtClean="0"/>
              <a:t>border-</a:t>
            </a:r>
            <a:r>
              <a:rPr lang="en-GB" dirty="0" err="1" smtClean="0"/>
              <a:t>color</a:t>
            </a:r>
            <a:endParaRPr lang="bg-BG" dirty="0" smtClean="0"/>
          </a:p>
          <a:p>
            <a:r>
              <a:rPr lang="en-GB" dirty="0" smtClean="0"/>
              <a:t>border-radius</a:t>
            </a:r>
          </a:p>
          <a:p>
            <a:pPr lvl="1"/>
            <a:r>
              <a:rPr lang="en-GB" dirty="0"/>
              <a:t>b</a:t>
            </a:r>
            <a:r>
              <a:rPr lang="en-GB" dirty="0" smtClean="0"/>
              <a:t>order-top-right-radius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23" y="2587008"/>
            <a:ext cx="5889543" cy="3659931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1" y="4888474"/>
            <a:ext cx="5033553" cy="1864279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00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237</TotalTime>
  <Words>187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CSS layouts: Box model</vt:lpstr>
      <vt:lpstr>PowerPoint Presentation</vt:lpstr>
      <vt:lpstr>Съдържание</vt:lpstr>
      <vt:lpstr>Display</vt:lpstr>
      <vt:lpstr>Box Model</vt:lpstr>
      <vt:lpstr>Content</vt:lpstr>
      <vt:lpstr>Directions</vt:lpstr>
      <vt:lpstr>Padding</vt:lpstr>
      <vt:lpstr>Border</vt:lpstr>
      <vt:lpstr>Margin</vt:lpstr>
      <vt:lpstr>Box Sizing</vt:lpstr>
      <vt:lpstr>Content-box</vt:lpstr>
      <vt:lpstr>Padding-box</vt:lpstr>
      <vt:lpstr>Border-box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Videva</dc:creator>
  <cp:lastModifiedBy>Lili Videva</cp:lastModifiedBy>
  <cp:revision>17</cp:revision>
  <dcterms:created xsi:type="dcterms:W3CDTF">2018-04-26T07:22:27Z</dcterms:created>
  <dcterms:modified xsi:type="dcterms:W3CDTF">2018-04-26T11:19:40Z</dcterms:modified>
</cp:coreProperties>
</file>