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730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852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210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27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179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87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3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60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84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3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9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7488CF-48BF-47DB-B479-405A94498D17}" type="datetimeFigureOut">
              <a:rPr lang="bg-BG" smtClean="0"/>
              <a:t>17.5.2016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C6A066-A5F6-4BF4-9D32-B5D8889D2551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3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r>
              <a:rPr lang="bg-BG" dirty="0" smtClean="0"/>
              <a:t> </a:t>
            </a:r>
            <a:r>
              <a:rPr lang="bg-BG" sz="3600" dirty="0" smtClean="0"/>
              <a:t>инструменти за уеб програмиране </a:t>
            </a:r>
            <a:r>
              <a:rPr lang="en-US" sz="3600" dirty="0" smtClean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53496" y="5758700"/>
            <a:ext cx="6831673" cy="1086237"/>
          </a:xfrm>
        </p:spPr>
        <p:txBody>
          <a:bodyPr/>
          <a:lstStyle/>
          <a:p>
            <a:r>
              <a:rPr lang="bg-BG" dirty="0" smtClean="0"/>
              <a:t>Александра Яновска, 61753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4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4" y="2109652"/>
            <a:ext cx="9601200" cy="6172200"/>
          </a:xfrm>
        </p:spPr>
        <p:txBody>
          <a:bodyPr>
            <a:normAutofit/>
          </a:bodyPr>
          <a:lstStyle/>
          <a:p>
            <a:pPr algn="ctr"/>
            <a:r>
              <a:rPr lang="bg-BG" sz="16600" dirty="0" smtClean="0"/>
              <a:t>Край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43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1233"/>
            <a:ext cx="9601200" cy="49116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bg-BG" sz="2800" dirty="0" smtClean="0"/>
              <a:t>Какво </a:t>
            </a:r>
            <a:r>
              <a:rPr lang="en-US" sz="2800" dirty="0"/>
              <a:t>e Visual </a:t>
            </a:r>
            <a:r>
              <a:rPr lang="en-US" sz="2800" dirty="0" smtClean="0"/>
              <a:t>Studio</a:t>
            </a:r>
            <a:r>
              <a:rPr lang="bg-BG" sz="2800" dirty="0" smtClean="0"/>
              <a:t>?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bg-BG" sz="2800" dirty="0"/>
              <a:t>за уеб </a:t>
            </a:r>
            <a:r>
              <a:rPr lang="bg-BG" sz="2800" dirty="0" smtClean="0"/>
              <a:t>разработка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bg-BG" sz="2800" dirty="0"/>
              <a:t>инструменти за </a:t>
            </a:r>
            <a:r>
              <a:rPr lang="en-US" sz="2800" dirty="0" smtClean="0"/>
              <a:t>HTML</a:t>
            </a:r>
            <a:endParaRPr lang="bg-BG" sz="2800" dirty="0" smtClean="0"/>
          </a:p>
          <a:p>
            <a:pPr>
              <a:lnSpc>
                <a:spcPct val="170000"/>
              </a:lnSpc>
            </a:pPr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bg-BG" sz="2800" dirty="0"/>
              <a:t>инструменти за </a:t>
            </a:r>
            <a:r>
              <a:rPr lang="en-US" sz="2800" dirty="0" smtClean="0"/>
              <a:t>CSS</a:t>
            </a:r>
            <a:endParaRPr lang="bg-BG" sz="2800" dirty="0" smtClean="0"/>
          </a:p>
          <a:p>
            <a:pPr>
              <a:lnSpc>
                <a:spcPct val="170000"/>
              </a:lnSpc>
            </a:pPr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bg-BG" sz="2800" dirty="0"/>
              <a:t>инструменти за </a:t>
            </a:r>
            <a:r>
              <a:rPr lang="en-US" sz="2800" dirty="0" smtClean="0"/>
              <a:t>JavaScript</a:t>
            </a:r>
            <a:endParaRPr lang="bg-BG" sz="2800" dirty="0" smtClean="0"/>
          </a:p>
          <a:p>
            <a:pPr>
              <a:lnSpc>
                <a:spcPct val="170000"/>
              </a:lnSpc>
            </a:pPr>
            <a:r>
              <a:rPr lang="bg-BG" sz="2800" dirty="0" smtClean="0"/>
              <a:t>Източници</a:t>
            </a:r>
            <a:endParaRPr lang="bg-BG" sz="2800" dirty="0"/>
          </a:p>
          <a:p>
            <a:pPr>
              <a:lnSpc>
                <a:spcPct val="170000"/>
              </a:lnSpc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" b="98698" l="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64377" y="0"/>
            <a:ext cx="918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Какво </a:t>
            </a:r>
            <a:r>
              <a:rPr lang="en-US" dirty="0"/>
              <a:t>e Visual Studio</a:t>
            </a:r>
            <a:r>
              <a:rPr lang="bg-BG" dirty="0"/>
              <a:t>?</a:t>
            </a:r>
            <a:br>
              <a:rPr lang="bg-BG" dirty="0"/>
            </a:b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2612"/>
            <a:ext cx="10058400" cy="39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bg-BG" dirty="0"/>
              <a:t>за уеб разработка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0634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Localhost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Auto-completion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Match </a:t>
            </a:r>
            <a:r>
              <a:rPr lang="en-US" sz="2800" dirty="0" smtClean="0"/>
              <a:t>end-tag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Shortcuts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Debugger</a:t>
            </a:r>
          </a:p>
          <a:p>
            <a:pPr>
              <a:lnSpc>
                <a:spcPct val="150000"/>
              </a:lnSpc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8" y="1975947"/>
            <a:ext cx="5675155" cy="39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/>
              <a:t>HTML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504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ZenCoding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Commands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Validation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 Picker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Glyph icons</a:t>
            </a:r>
          </a:p>
          <a:p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6" y="2000656"/>
            <a:ext cx="4394742" cy="29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21208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Intellisense</a:t>
            </a:r>
            <a:endParaRPr lang="en-US" sz="2800" b="1" dirty="0" smtClean="0"/>
          </a:p>
          <a:p>
            <a:r>
              <a:rPr lang="en-US" sz="2800" b="1" dirty="0" smtClean="0"/>
              <a:t>Visual Clues</a:t>
            </a:r>
          </a:p>
          <a:p>
            <a:r>
              <a:rPr lang="en-US" sz="2800" b="1" dirty="0" smtClean="0"/>
              <a:t>Hacks</a:t>
            </a:r>
          </a:p>
          <a:p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03" y="5437484"/>
            <a:ext cx="9533460" cy="109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14" y="2874511"/>
            <a:ext cx="323850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33" y="3620043"/>
            <a:ext cx="33718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39" y="1436914"/>
            <a:ext cx="3952875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03" y="3436486"/>
            <a:ext cx="24288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4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17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bg-BG" dirty="0"/>
              <a:t>инструменти за </a:t>
            </a:r>
            <a:r>
              <a:rPr lang="en-US" dirty="0"/>
              <a:t>JavaScript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85938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Features</a:t>
            </a:r>
          </a:p>
          <a:p>
            <a:r>
              <a:rPr lang="en-US" sz="2800" b="1" dirty="0" err="1" smtClean="0"/>
              <a:t>JSLint</a:t>
            </a:r>
            <a:endParaRPr lang="en-US" sz="2800" b="1" dirty="0" smtClean="0"/>
          </a:p>
          <a:p>
            <a:r>
              <a:rPr lang="en-US" sz="2800" b="1" dirty="0" smtClean="0"/>
              <a:t>Snippets</a:t>
            </a:r>
          </a:p>
          <a:p>
            <a:r>
              <a:rPr lang="en-US" sz="2800" b="1" dirty="0" err="1" smtClean="0"/>
              <a:t>JsDoc</a:t>
            </a:r>
            <a:r>
              <a:rPr lang="en-US" sz="2800" b="1" dirty="0" smtClean="0"/>
              <a:t> Support</a:t>
            </a:r>
          </a:p>
          <a:p>
            <a:r>
              <a:rPr lang="en-US" sz="2800" b="1" dirty="0" smtClean="0"/>
              <a:t>Node.js</a:t>
            </a:r>
          </a:p>
          <a:p>
            <a:r>
              <a:rPr lang="en-US" sz="2800" b="1" dirty="0" err="1" smtClean="0"/>
              <a:t>Intellisense</a:t>
            </a:r>
            <a:endParaRPr lang="en-US" sz="2800" b="1" dirty="0" smtClean="0"/>
          </a:p>
          <a:p>
            <a:r>
              <a:rPr lang="en-US" sz="2800" b="1" dirty="0"/>
              <a:t>Unit </a:t>
            </a:r>
            <a:r>
              <a:rPr lang="en-US" sz="2800" b="1" dirty="0" smtClean="0"/>
              <a:t>testing</a:t>
            </a:r>
          </a:p>
          <a:p>
            <a:r>
              <a:rPr lang="en-US" sz="2800" b="1" dirty="0" err="1"/>
              <a:t>EcmaScript</a:t>
            </a:r>
            <a:r>
              <a:rPr lang="en-US" sz="2800" b="1" dirty="0"/>
              <a:t> 6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10" y="1449977"/>
            <a:ext cx="3515216" cy="50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en-US" dirty="0" smtClean="0"/>
              <a:t>extensions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06340"/>
          </a:xfrm>
        </p:spPr>
        <p:txBody>
          <a:bodyPr numCol="2"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Essentials</a:t>
            </a:r>
          </a:p>
          <a:p>
            <a:r>
              <a:rPr lang="en-US" dirty="0" smtClean="0"/>
              <a:t>Image Optimizer</a:t>
            </a:r>
          </a:p>
          <a:p>
            <a:r>
              <a:rPr lang="en-US" dirty="0" smtClean="0"/>
              <a:t>Bundler &amp; </a:t>
            </a:r>
            <a:r>
              <a:rPr lang="en-US" dirty="0" err="1" smtClean="0"/>
              <a:t>Minifier</a:t>
            </a:r>
            <a:endParaRPr lang="en-US" dirty="0" smtClean="0"/>
          </a:p>
          <a:p>
            <a:r>
              <a:rPr lang="en-US" dirty="0" smtClean="0"/>
              <a:t>Web Compiler</a:t>
            </a:r>
          </a:p>
          <a:p>
            <a:r>
              <a:rPr lang="en-US" dirty="0" smtClean="0"/>
              <a:t>Web Analyzer</a:t>
            </a:r>
          </a:p>
          <a:p>
            <a:r>
              <a:rPr lang="en-US" dirty="0" err="1" smtClean="0"/>
              <a:t>SideWaffle</a:t>
            </a:r>
            <a:endParaRPr lang="en-US" dirty="0" smtClean="0"/>
          </a:p>
          <a:p>
            <a:r>
              <a:rPr lang="en-US" dirty="0" smtClean="0"/>
              <a:t>Grunt Launcher</a:t>
            </a:r>
          </a:p>
          <a:p>
            <a:r>
              <a:rPr lang="en-US" dirty="0" smtClean="0"/>
              <a:t>PHP Tools</a:t>
            </a:r>
          </a:p>
          <a:p>
            <a:r>
              <a:rPr lang="en-US" dirty="0" err="1" smtClean="0"/>
              <a:t>Chutzpath</a:t>
            </a:r>
            <a:r>
              <a:rPr lang="en-US" dirty="0" smtClean="0"/>
              <a:t> unit test runner</a:t>
            </a:r>
          </a:p>
          <a:p>
            <a:r>
              <a:rPr lang="en-US" dirty="0" err="1" smtClean="0"/>
              <a:t>JSLint.Net</a:t>
            </a:r>
            <a:endParaRPr lang="en-US" dirty="0" smtClean="0"/>
          </a:p>
          <a:p>
            <a:r>
              <a:rPr lang="en-US" dirty="0" smtClean="0"/>
              <a:t>Bootstrap Snipper Pack</a:t>
            </a:r>
          </a:p>
          <a:p>
            <a:r>
              <a:rPr lang="en-US" dirty="0" err="1" smtClean="0"/>
              <a:t>DocStuubJs</a:t>
            </a:r>
            <a:endParaRPr lang="en-US" dirty="0" smtClean="0"/>
          </a:p>
          <a:p>
            <a:r>
              <a:rPr lang="en-US" dirty="0" err="1" smtClean="0"/>
              <a:t>Mexedge</a:t>
            </a:r>
            <a:r>
              <a:rPr lang="en-US" dirty="0" smtClean="0"/>
              <a:t> Stylesheet </a:t>
            </a:r>
            <a:r>
              <a:rPr lang="en-US" dirty="0" err="1" smtClean="0"/>
              <a:t>Extenshion</a:t>
            </a:r>
            <a:endParaRPr lang="en-US" dirty="0" smtClean="0"/>
          </a:p>
          <a:p>
            <a:r>
              <a:rPr lang="en-US" dirty="0" err="1" smtClean="0"/>
              <a:t>Glyphfriend</a:t>
            </a:r>
            <a:endParaRPr lang="en-US" dirty="0" smtClean="0"/>
          </a:p>
          <a:p>
            <a:r>
              <a:rPr lang="en-US" dirty="0" err="1" smtClean="0"/>
              <a:t>SassyStudio</a:t>
            </a:r>
            <a:endParaRPr lang="en-US" dirty="0" smtClean="0"/>
          </a:p>
          <a:p>
            <a:r>
              <a:rPr lang="en-US" dirty="0" smtClean="0"/>
              <a:t>Open from Azure Websites</a:t>
            </a:r>
          </a:p>
          <a:p>
            <a:r>
              <a:rPr lang="en-US" dirty="0" smtClean="0"/>
              <a:t>Flatten Packages</a:t>
            </a:r>
          </a:p>
          <a:p>
            <a:r>
              <a:rPr lang="en-US" dirty="0" smtClean="0"/>
              <a:t>React Snippet Pack</a:t>
            </a:r>
          </a:p>
          <a:p>
            <a:r>
              <a:rPr lang="en-US" dirty="0" smtClean="0"/>
              <a:t>Broccoli Task Runner</a:t>
            </a:r>
          </a:p>
          <a:p>
            <a:r>
              <a:rPr lang="en-US" dirty="0" smtClean="0"/>
              <a:t>NPM Script Task Runner</a:t>
            </a:r>
          </a:p>
          <a:p>
            <a:r>
              <a:rPr lang="en-US" dirty="0" smtClean="0"/>
              <a:t>Brunch Task Runner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Task Runner</a:t>
            </a:r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14792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096587"/>
            <a:ext cx="9601200" cy="1485900"/>
          </a:xfrm>
        </p:spPr>
        <p:txBody>
          <a:bodyPr>
            <a:noAutofit/>
          </a:bodyPr>
          <a:lstStyle/>
          <a:p>
            <a:r>
              <a:rPr lang="bg-BG" sz="13800" dirty="0" smtClean="0"/>
              <a:t>Демо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1334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</TotalTime>
  <Words>147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Visual Studio инструменти за уеб програмиране  </vt:lpstr>
      <vt:lpstr>Съдържание</vt:lpstr>
      <vt:lpstr>Какво e Visual Studio? </vt:lpstr>
      <vt:lpstr>Visual Studio за уеб разработка </vt:lpstr>
      <vt:lpstr>Visual Studio инструменти за HTML </vt:lpstr>
      <vt:lpstr>Visual Studio инструменти за CSS</vt:lpstr>
      <vt:lpstr>Visual Studio инструменти за JavaScript </vt:lpstr>
      <vt:lpstr>Visual Studio extensions </vt:lpstr>
      <vt:lpstr>Демо</vt:lpstr>
      <vt:lpstr>Край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инструменти за уеб програмиране</dc:title>
  <dc:creator>Sanny</dc:creator>
  <cp:lastModifiedBy>Sanny</cp:lastModifiedBy>
  <cp:revision>7</cp:revision>
  <dcterms:created xsi:type="dcterms:W3CDTF">2016-05-17T17:45:24Z</dcterms:created>
  <dcterms:modified xsi:type="dcterms:W3CDTF">2016-05-17T18:51:58Z</dcterms:modified>
</cp:coreProperties>
</file>