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57" r:id="rId4"/>
    <p:sldId id="258" r:id="rId5"/>
    <p:sldId id="259" r:id="rId6"/>
    <p:sldId id="266" r:id="rId7"/>
    <p:sldId id="260" r:id="rId8"/>
    <p:sldId id="267" r:id="rId9"/>
    <p:sldId id="263" r:id="rId10"/>
    <p:sldId id="268" r:id="rId11"/>
    <p:sldId id="269" r:id="rId12"/>
    <p:sldId id="262" r:id="rId13"/>
    <p:sldId id="264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7488CF-48BF-47DB-B479-405A94498D17}" type="datetimeFigureOut">
              <a:rPr lang="bg-BG" smtClean="0"/>
              <a:t>19.5.2016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730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8CF-48BF-47DB-B479-405A94498D17}" type="datetimeFigureOut">
              <a:rPr lang="bg-BG" smtClean="0"/>
              <a:t>19.5.2016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852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8CF-48BF-47DB-B479-405A94498D17}" type="datetimeFigureOut">
              <a:rPr lang="bg-BG" smtClean="0"/>
              <a:t>19.5.2016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210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8CF-48BF-47DB-B479-405A94498D17}" type="datetimeFigureOut">
              <a:rPr lang="bg-BG" smtClean="0"/>
              <a:t>19.5.2016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27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488CF-48BF-47DB-B479-405A94498D17}" type="datetimeFigureOut">
              <a:rPr lang="bg-BG" smtClean="0"/>
              <a:t>19.5.2016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1792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8CF-48BF-47DB-B479-405A94498D17}" type="datetimeFigureOut">
              <a:rPr lang="bg-BG" smtClean="0"/>
              <a:t>19.5.2016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87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8CF-48BF-47DB-B479-405A94498D17}" type="datetimeFigureOut">
              <a:rPr lang="bg-BG" smtClean="0"/>
              <a:t>19.5.2016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13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8CF-48BF-47DB-B479-405A94498D17}" type="datetimeFigureOut">
              <a:rPr lang="bg-BG" smtClean="0"/>
              <a:t>19.5.2016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560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8CF-48BF-47DB-B479-405A94498D17}" type="datetimeFigureOut">
              <a:rPr lang="bg-BG" smtClean="0"/>
              <a:t>19.5.2016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484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488CF-48BF-47DB-B479-405A94498D17}" type="datetimeFigureOut">
              <a:rPr lang="bg-BG" smtClean="0"/>
              <a:t>19.5.2016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635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488CF-48BF-47DB-B479-405A94498D17}" type="datetimeFigureOut">
              <a:rPr lang="bg-BG" smtClean="0"/>
              <a:t>19.5.2016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891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D7488CF-48BF-47DB-B479-405A94498D17}" type="datetimeFigureOut">
              <a:rPr lang="bg-BG" smtClean="0"/>
              <a:t>19.5.2016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73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r>
              <a:rPr lang="bg-BG" dirty="0" smtClean="0"/>
              <a:t> </a:t>
            </a:r>
            <a:r>
              <a:rPr lang="bg-BG" sz="3600" dirty="0" smtClean="0"/>
              <a:t>инструменти за уеб програмиране </a:t>
            </a:r>
            <a:r>
              <a:rPr lang="en-US" sz="3600" dirty="0" smtClean="0"/>
              <a:t>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53496" y="5758700"/>
            <a:ext cx="6831673" cy="1086237"/>
          </a:xfrm>
        </p:spPr>
        <p:txBody>
          <a:bodyPr/>
          <a:lstStyle/>
          <a:p>
            <a:r>
              <a:rPr lang="bg-BG" dirty="0" smtClean="0"/>
              <a:t>Александра Яновска, 61753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4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4177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Studio </a:t>
            </a:r>
            <a:r>
              <a:rPr lang="bg-BG" dirty="0"/>
              <a:t>инструменти за </a:t>
            </a:r>
            <a:r>
              <a:rPr lang="en-US" dirty="0"/>
              <a:t>JavaScript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19"/>
            <a:ext cx="9601200" cy="4859383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 smtClean="0"/>
              <a:t>JsDoc</a:t>
            </a:r>
            <a:r>
              <a:rPr lang="en-US" sz="2800" b="1" dirty="0" smtClean="0"/>
              <a:t> Support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Node.js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Snippets</a:t>
            </a:r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Features</a:t>
            </a:r>
          </a:p>
          <a:p>
            <a:endParaRPr lang="en-US" sz="2800" b="1" dirty="0" smtClean="0"/>
          </a:p>
          <a:p>
            <a:r>
              <a:rPr lang="en-US" sz="2800" b="1" dirty="0"/>
              <a:t>Unit </a:t>
            </a:r>
            <a:r>
              <a:rPr lang="en-US" sz="2800" b="1" dirty="0" smtClean="0"/>
              <a:t>testing (</a:t>
            </a:r>
            <a:r>
              <a:rPr lang="en-US" sz="2800" dirty="0" smtClean="0"/>
              <a:t>Chutzpah)</a:t>
            </a:r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610" y="1449977"/>
            <a:ext cx="3515216" cy="50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86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bg-BG" dirty="0"/>
              <a:t>О</a:t>
            </a:r>
            <a:r>
              <a:rPr lang="bg-BG" dirty="0" smtClean="0"/>
              <a:t>ще </a:t>
            </a:r>
            <a:r>
              <a:rPr lang="en-US" dirty="0" smtClean="0"/>
              <a:t>Visual Studio </a:t>
            </a:r>
            <a:r>
              <a:rPr lang="bg-BG" dirty="0" smtClean="0"/>
              <a:t>за уеб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06340"/>
          </a:xfrm>
        </p:spPr>
        <p:txBody>
          <a:bodyPr numCol="2">
            <a:normAutofit/>
          </a:bodyPr>
          <a:lstStyle/>
          <a:p>
            <a:r>
              <a:rPr lang="en-US" b="1" dirty="0" smtClean="0"/>
              <a:t>LESS </a:t>
            </a:r>
            <a:r>
              <a:rPr lang="en-US" b="1" dirty="0"/>
              <a:t>&amp; Sass</a:t>
            </a:r>
          </a:p>
          <a:p>
            <a:r>
              <a:rPr lang="en-US" b="1" dirty="0" smtClean="0"/>
              <a:t>JSON</a:t>
            </a:r>
          </a:p>
          <a:p>
            <a:r>
              <a:rPr lang="en-US" b="1" dirty="0" err="1" smtClean="0"/>
              <a:t>CoffeeScript</a:t>
            </a:r>
            <a:endParaRPr lang="en-US" b="1" dirty="0" smtClean="0"/>
          </a:p>
          <a:p>
            <a:r>
              <a:rPr lang="en-US" b="1" dirty="0" smtClean="0"/>
              <a:t>Dart</a:t>
            </a:r>
          </a:p>
          <a:p>
            <a:r>
              <a:rPr lang="en-US" b="1" dirty="0"/>
              <a:t>YAML</a:t>
            </a:r>
            <a:endParaRPr lang="en-US" b="1" dirty="0" smtClean="0"/>
          </a:p>
          <a:p>
            <a:r>
              <a:rPr lang="en-US" b="1" dirty="0"/>
              <a:t>F</a:t>
            </a:r>
            <a:r>
              <a:rPr lang="en-US" b="1" dirty="0" smtClean="0"/>
              <a:t>#</a:t>
            </a:r>
          </a:p>
          <a:p>
            <a:r>
              <a:rPr lang="en-US" b="1" dirty="0" smtClean="0"/>
              <a:t>Node.js</a:t>
            </a:r>
          </a:p>
          <a:p>
            <a:r>
              <a:rPr lang="en-US" b="1" dirty="0" smtClean="0"/>
              <a:t>PHP</a:t>
            </a:r>
          </a:p>
          <a:p>
            <a:r>
              <a:rPr lang="en-US" b="1" dirty="0"/>
              <a:t>Windows </a:t>
            </a:r>
            <a:r>
              <a:rPr lang="en-US" b="1" dirty="0" smtClean="0"/>
              <a:t>PowerShell</a:t>
            </a:r>
          </a:p>
          <a:p>
            <a:r>
              <a:rPr lang="en-US" b="1" dirty="0" smtClean="0"/>
              <a:t>Python</a:t>
            </a:r>
          </a:p>
          <a:p>
            <a:r>
              <a:rPr lang="en-US" b="1" dirty="0" err="1" smtClean="0"/>
              <a:t>TypeScript</a:t>
            </a:r>
            <a:endParaRPr lang="en-US" b="1" dirty="0" smtClean="0"/>
          </a:p>
          <a:p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41285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868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Studio </a:t>
            </a:r>
            <a:r>
              <a:rPr lang="en-US" dirty="0" smtClean="0"/>
              <a:t>extensions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06340"/>
          </a:xfrm>
        </p:spPr>
        <p:txBody>
          <a:bodyPr numCol="2"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Essentials</a:t>
            </a:r>
          </a:p>
          <a:p>
            <a:r>
              <a:rPr lang="en-US" dirty="0" smtClean="0"/>
              <a:t>Image Optimizer</a:t>
            </a:r>
          </a:p>
          <a:p>
            <a:r>
              <a:rPr lang="en-US" dirty="0" smtClean="0"/>
              <a:t>Bundler &amp; </a:t>
            </a:r>
            <a:r>
              <a:rPr lang="en-US" dirty="0" err="1" smtClean="0"/>
              <a:t>Minifier</a:t>
            </a:r>
            <a:endParaRPr lang="en-US" dirty="0" smtClean="0"/>
          </a:p>
          <a:p>
            <a:r>
              <a:rPr lang="en-US" dirty="0" smtClean="0"/>
              <a:t>Web Compiler</a:t>
            </a:r>
          </a:p>
          <a:p>
            <a:r>
              <a:rPr lang="en-US" dirty="0" smtClean="0"/>
              <a:t>Web Analyzer</a:t>
            </a:r>
          </a:p>
          <a:p>
            <a:r>
              <a:rPr lang="en-US" dirty="0" err="1" smtClean="0"/>
              <a:t>SideWaffle</a:t>
            </a:r>
            <a:endParaRPr lang="en-US" dirty="0" smtClean="0"/>
          </a:p>
          <a:p>
            <a:r>
              <a:rPr lang="en-US" dirty="0" smtClean="0"/>
              <a:t>Grunt Launcher</a:t>
            </a:r>
          </a:p>
          <a:p>
            <a:r>
              <a:rPr lang="en-US" dirty="0" smtClean="0"/>
              <a:t>PHP Tools</a:t>
            </a:r>
          </a:p>
          <a:p>
            <a:r>
              <a:rPr lang="en-US" dirty="0" err="1" smtClean="0"/>
              <a:t>Chutzpath</a:t>
            </a:r>
            <a:r>
              <a:rPr lang="en-US" dirty="0" smtClean="0"/>
              <a:t> unit test runner</a:t>
            </a:r>
          </a:p>
          <a:p>
            <a:r>
              <a:rPr lang="en-US" dirty="0" err="1" smtClean="0"/>
              <a:t>JSLint.Net</a:t>
            </a:r>
            <a:endParaRPr lang="en-US" dirty="0" smtClean="0"/>
          </a:p>
          <a:p>
            <a:r>
              <a:rPr lang="en-US" dirty="0" smtClean="0"/>
              <a:t>Bootstrap Snipper Pack</a:t>
            </a:r>
          </a:p>
          <a:p>
            <a:r>
              <a:rPr lang="en-US" dirty="0" err="1" smtClean="0"/>
              <a:t>DocStuubJs</a:t>
            </a:r>
            <a:endParaRPr lang="en-US" dirty="0" smtClean="0"/>
          </a:p>
          <a:p>
            <a:r>
              <a:rPr lang="en-US" dirty="0" err="1" smtClean="0"/>
              <a:t>Mexedge</a:t>
            </a:r>
            <a:r>
              <a:rPr lang="en-US" dirty="0" smtClean="0"/>
              <a:t> Stylesheet </a:t>
            </a:r>
            <a:r>
              <a:rPr lang="en-US" dirty="0" err="1" smtClean="0"/>
              <a:t>Extenshion</a:t>
            </a:r>
            <a:endParaRPr lang="en-US" dirty="0" smtClean="0"/>
          </a:p>
          <a:p>
            <a:r>
              <a:rPr lang="en-US" dirty="0" err="1" smtClean="0"/>
              <a:t>Glyphfriend</a:t>
            </a:r>
            <a:endParaRPr lang="en-US" dirty="0" smtClean="0"/>
          </a:p>
          <a:p>
            <a:r>
              <a:rPr lang="en-US" dirty="0" err="1" smtClean="0"/>
              <a:t>SassyStudio</a:t>
            </a:r>
            <a:endParaRPr lang="en-US" dirty="0" smtClean="0"/>
          </a:p>
          <a:p>
            <a:r>
              <a:rPr lang="en-US" dirty="0" smtClean="0"/>
              <a:t>Open from Azure Websites</a:t>
            </a:r>
          </a:p>
          <a:p>
            <a:r>
              <a:rPr lang="en-US" dirty="0" smtClean="0"/>
              <a:t>Flatten Packages</a:t>
            </a:r>
          </a:p>
          <a:p>
            <a:r>
              <a:rPr lang="en-US" dirty="0" smtClean="0"/>
              <a:t>React Snippet Pack</a:t>
            </a:r>
          </a:p>
          <a:p>
            <a:r>
              <a:rPr lang="en-US" dirty="0" smtClean="0"/>
              <a:t>Broccoli Task Runner</a:t>
            </a:r>
          </a:p>
          <a:p>
            <a:r>
              <a:rPr lang="en-US" dirty="0" smtClean="0"/>
              <a:t>NPM Script Task Runner</a:t>
            </a:r>
          </a:p>
          <a:p>
            <a:r>
              <a:rPr lang="en-US" dirty="0" smtClean="0"/>
              <a:t>Brunch Task Runner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Task Runner</a:t>
            </a:r>
            <a:endParaRPr lang="bg-BG" u="sng" dirty="0"/>
          </a:p>
        </p:txBody>
      </p:sp>
    </p:spTree>
    <p:extLst>
      <p:ext uri="{BB962C8B-B14F-4D97-AF65-F5344CB8AC3E}">
        <p14:creationId xmlns:p14="http://schemas.microsoft.com/office/powerpoint/2010/main" val="14792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4" y="2109652"/>
            <a:ext cx="9601200" cy="6172200"/>
          </a:xfrm>
        </p:spPr>
        <p:txBody>
          <a:bodyPr>
            <a:normAutofit/>
          </a:bodyPr>
          <a:lstStyle/>
          <a:p>
            <a:pPr algn="ctr"/>
            <a:r>
              <a:rPr lang="bg-BG" sz="16600" dirty="0" smtClean="0"/>
              <a:t>Край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43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366"/>
          </a:xfrm>
        </p:spPr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4662"/>
            <a:ext cx="9601200" cy="5473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bg-BG" sz="2800" b="1" dirty="0" smtClean="0"/>
              <a:t>Какво </a:t>
            </a:r>
            <a:r>
              <a:rPr lang="en-US" sz="2800" b="1" dirty="0"/>
              <a:t>e Visual </a:t>
            </a:r>
            <a:r>
              <a:rPr lang="en-US" sz="2800" b="1" dirty="0" smtClean="0"/>
              <a:t>Studio</a:t>
            </a:r>
            <a:r>
              <a:rPr lang="bg-BG" sz="2800" b="1" dirty="0" smtClean="0"/>
              <a:t>?</a:t>
            </a:r>
          </a:p>
          <a:p>
            <a:pPr>
              <a:lnSpc>
                <a:spcPct val="170000"/>
              </a:lnSpc>
            </a:pPr>
            <a:r>
              <a:rPr lang="en-US" sz="2800" b="1" dirty="0" smtClean="0"/>
              <a:t>Visual </a:t>
            </a:r>
            <a:r>
              <a:rPr lang="en-US" sz="2800" b="1" dirty="0"/>
              <a:t>Studio </a:t>
            </a:r>
            <a:r>
              <a:rPr lang="bg-BG" sz="2800" b="1" dirty="0"/>
              <a:t>за уеб </a:t>
            </a:r>
            <a:r>
              <a:rPr lang="bg-BG" sz="2800" b="1" dirty="0" smtClean="0"/>
              <a:t>разработка</a:t>
            </a:r>
          </a:p>
          <a:p>
            <a:pPr>
              <a:lnSpc>
                <a:spcPct val="170000"/>
              </a:lnSpc>
            </a:pPr>
            <a:r>
              <a:rPr lang="en-US" sz="2800" b="1" dirty="0" smtClean="0"/>
              <a:t>Visual </a:t>
            </a:r>
            <a:r>
              <a:rPr lang="en-US" sz="2800" b="1" dirty="0"/>
              <a:t>Studio </a:t>
            </a:r>
            <a:r>
              <a:rPr lang="bg-BG" sz="2800" b="1" dirty="0"/>
              <a:t>инструменти за </a:t>
            </a:r>
            <a:r>
              <a:rPr lang="en-US" sz="2800" b="1" dirty="0" smtClean="0"/>
              <a:t>HTML</a:t>
            </a:r>
            <a:endParaRPr lang="bg-BG" sz="2800" b="1" dirty="0" smtClean="0"/>
          </a:p>
          <a:p>
            <a:pPr>
              <a:lnSpc>
                <a:spcPct val="170000"/>
              </a:lnSpc>
            </a:pPr>
            <a:r>
              <a:rPr lang="en-US" sz="2800" b="1" dirty="0" smtClean="0"/>
              <a:t>Visual </a:t>
            </a:r>
            <a:r>
              <a:rPr lang="en-US" sz="2800" b="1" dirty="0"/>
              <a:t>Studio </a:t>
            </a:r>
            <a:r>
              <a:rPr lang="bg-BG" sz="2800" b="1" dirty="0"/>
              <a:t>инструменти за </a:t>
            </a:r>
            <a:r>
              <a:rPr lang="en-US" sz="2800" b="1" dirty="0" smtClean="0"/>
              <a:t>CSS</a:t>
            </a:r>
            <a:endParaRPr lang="bg-BG" sz="2800" b="1" dirty="0" smtClean="0"/>
          </a:p>
          <a:p>
            <a:pPr>
              <a:lnSpc>
                <a:spcPct val="170000"/>
              </a:lnSpc>
            </a:pPr>
            <a:r>
              <a:rPr lang="en-US" sz="2800" b="1" dirty="0" smtClean="0"/>
              <a:t>Visual </a:t>
            </a:r>
            <a:r>
              <a:rPr lang="en-US" sz="2800" b="1" dirty="0"/>
              <a:t>Studio </a:t>
            </a:r>
            <a:r>
              <a:rPr lang="bg-BG" sz="2800" b="1" dirty="0"/>
              <a:t>инструменти за </a:t>
            </a:r>
            <a:r>
              <a:rPr lang="en-US" sz="2800" b="1" dirty="0" smtClean="0"/>
              <a:t>JavaScript</a:t>
            </a:r>
            <a:endParaRPr lang="bg-BG" sz="2800" b="1" dirty="0" smtClean="0"/>
          </a:p>
          <a:p>
            <a:pPr>
              <a:lnSpc>
                <a:spcPct val="170000"/>
              </a:lnSpc>
            </a:pPr>
            <a:r>
              <a:rPr lang="bg-BG" sz="2800" b="1" dirty="0" smtClean="0"/>
              <a:t>Още </a:t>
            </a:r>
            <a:r>
              <a:rPr lang="en-US" sz="2800" b="1" dirty="0" smtClean="0"/>
              <a:t>Visual Studio </a:t>
            </a:r>
            <a:r>
              <a:rPr lang="bg-BG" sz="2800" b="1" dirty="0" smtClean="0"/>
              <a:t>за уеб</a:t>
            </a:r>
          </a:p>
          <a:p>
            <a:pPr>
              <a:lnSpc>
                <a:spcPct val="170000"/>
              </a:lnSpc>
            </a:pPr>
            <a:r>
              <a:rPr lang="en-US" sz="2800" b="1" dirty="0" smtClean="0"/>
              <a:t>Visual Studio extension</a:t>
            </a:r>
            <a:endParaRPr lang="bg-BG" sz="2800" b="1" dirty="0" smtClean="0"/>
          </a:p>
          <a:p>
            <a:pPr>
              <a:lnSpc>
                <a:spcPct val="170000"/>
              </a:lnSpc>
            </a:pPr>
            <a:r>
              <a:rPr lang="bg-BG" sz="2800" b="1" dirty="0" smtClean="0"/>
              <a:t>Източници</a:t>
            </a:r>
            <a:endParaRPr lang="bg-BG" sz="2800" b="1" dirty="0"/>
          </a:p>
          <a:p>
            <a:pPr>
              <a:lnSpc>
                <a:spcPct val="170000"/>
              </a:lnSpc>
            </a:pPr>
            <a:endParaRPr lang="bg-BG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1" b="98698" l="0" r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25189" y="0"/>
            <a:ext cx="9189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>
            <a:normAutofit fontScale="90000"/>
          </a:bodyPr>
          <a:lstStyle/>
          <a:p>
            <a:r>
              <a:rPr lang="bg-BG" dirty="0"/>
              <a:t>Какво </a:t>
            </a:r>
            <a:r>
              <a:rPr lang="en-US" dirty="0"/>
              <a:t>e Visual Studio</a:t>
            </a:r>
            <a:r>
              <a:rPr lang="bg-BG" dirty="0"/>
              <a:t>?</a:t>
            </a:r>
            <a:br>
              <a:rPr lang="bg-BG" dirty="0"/>
            </a:b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32612"/>
            <a:ext cx="10058400" cy="39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868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Studio </a:t>
            </a:r>
            <a:r>
              <a:rPr lang="bg-BG" dirty="0"/>
              <a:t>за уеб разработка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0634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Localhost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Auto-completion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Match </a:t>
            </a:r>
            <a:r>
              <a:rPr lang="en-US" sz="2800" dirty="0" smtClean="0"/>
              <a:t>end-tag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Shortcuts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Debugger</a:t>
            </a:r>
          </a:p>
          <a:p>
            <a:pPr>
              <a:lnSpc>
                <a:spcPct val="150000"/>
              </a:lnSpc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78" y="1975947"/>
            <a:ext cx="5675155" cy="39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bg-BG" dirty="0"/>
              <a:t>инструменти за </a:t>
            </a:r>
            <a:r>
              <a:rPr lang="en-US" dirty="0"/>
              <a:t>HTML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5042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ZenCoding</a:t>
            </a:r>
            <a:endParaRPr lang="en-US" sz="2800" b="1" dirty="0" smtClean="0"/>
          </a:p>
          <a:p>
            <a:endParaRPr lang="bg-BG" sz="2800" dirty="0"/>
          </a:p>
        </p:txBody>
      </p:sp>
      <p:sp>
        <p:nvSpPr>
          <p:cNvPr id="5" name="Rectangle 4"/>
          <p:cNvSpPr/>
          <p:nvPr/>
        </p:nvSpPr>
        <p:spPr>
          <a:xfrm>
            <a:off x="1741714" y="2326323"/>
            <a:ext cx="91396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</a:rPr>
              <a:t># създава id атрибут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</a:rPr>
              <a:t>. създава class атрибут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</a:rPr>
              <a:t>[ ] създава custom attribute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</a:rPr>
              <a:t>&gt; създава поделемент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</a:rPr>
              <a:t>+ създава елемент на същото ниво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</a:rPr>
              <a:t>^ качва се стъпка нагоре в ДОМ дървото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</a:rPr>
              <a:t>* създава толкова еднакви елемента, колкото сме му задали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</a:rPr>
              <a:t>$ заменя се с поредни числа, започвайки от 1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</a:rPr>
              <a:t>{ } създава текст в </a:t>
            </a:r>
            <a:r>
              <a:rPr lang="ru-RU" sz="2400" dirty="0" smtClean="0">
                <a:solidFill>
                  <a:schemeClr val="tx2"/>
                </a:solidFill>
              </a:rPr>
              <a:t>елемент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bg-BG" sz="2400" dirty="0">
                <a:solidFill>
                  <a:schemeClr val="tx2"/>
                </a:solidFill>
              </a:rPr>
              <a:t>п</a:t>
            </a:r>
            <a:r>
              <a:rPr lang="ru-RU" sz="2400" dirty="0" smtClean="0">
                <a:solidFill>
                  <a:schemeClr val="tx2"/>
                </a:solidFill>
              </a:rPr>
              <a:t>оддържа </a:t>
            </a:r>
            <a:r>
              <a:rPr lang="en-US" sz="2400" dirty="0" smtClean="0">
                <a:solidFill>
                  <a:schemeClr val="tx2"/>
                </a:solidFill>
              </a:rPr>
              <a:t>lorem ipsum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bg-BG" dirty="0"/>
              <a:t>инструменти за </a:t>
            </a:r>
            <a:r>
              <a:rPr lang="en-US" dirty="0"/>
              <a:t>HTML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5738"/>
            <a:ext cx="9601200" cy="5042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Commands</a:t>
            </a:r>
            <a:endParaRPr lang="en-US" sz="2800" b="1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Validation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File Picker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Glyph icons</a:t>
            </a:r>
          </a:p>
          <a:p>
            <a:endParaRPr lang="bg-B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96" y="2000656"/>
            <a:ext cx="4394742" cy="29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5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Visual Studio </a:t>
            </a:r>
            <a:r>
              <a:rPr lang="bg-BG" dirty="0"/>
              <a:t>инструменти за </a:t>
            </a:r>
            <a:r>
              <a:rPr lang="en-US" dirty="0" smtClean="0"/>
              <a:t>CSS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03" y="2076994"/>
            <a:ext cx="9601200" cy="5212080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Intellisense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Hacks</a:t>
            </a:r>
            <a:endParaRPr lang="en-US" sz="2800" b="1" dirty="0" smtClean="0"/>
          </a:p>
          <a:p>
            <a:endParaRPr lang="bg-B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95" y="5171258"/>
            <a:ext cx="9961603" cy="1139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297" y="1555434"/>
            <a:ext cx="4945768" cy="2637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4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Visual Studio </a:t>
            </a:r>
            <a:r>
              <a:rPr lang="bg-BG" dirty="0"/>
              <a:t>инструменти за </a:t>
            </a:r>
            <a:r>
              <a:rPr lang="en-US" dirty="0" smtClean="0"/>
              <a:t>CSS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354" y="1946366"/>
            <a:ext cx="9601200" cy="521208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Hacks</a:t>
            </a:r>
            <a:endParaRPr lang="en-US" sz="2800" b="1" dirty="0" smtClean="0"/>
          </a:p>
          <a:p>
            <a:endParaRPr lang="bg-BG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08" y="4742499"/>
            <a:ext cx="3238500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63861"/>
            <a:ext cx="337185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64" y="1946366"/>
            <a:ext cx="39528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4177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Studio </a:t>
            </a:r>
            <a:r>
              <a:rPr lang="bg-BG" dirty="0"/>
              <a:t>инструменти за </a:t>
            </a:r>
            <a:r>
              <a:rPr lang="en-US" dirty="0"/>
              <a:t>JavaScript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19"/>
            <a:ext cx="9601200" cy="4859383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err="1" smtClean="0"/>
              <a:t>JSLint</a:t>
            </a:r>
            <a:endParaRPr lang="bg-BG" sz="2800" b="1" dirty="0" smtClean="0"/>
          </a:p>
          <a:p>
            <a:endParaRPr lang="en-US" sz="2800" b="1" dirty="0" smtClean="0"/>
          </a:p>
          <a:p>
            <a:r>
              <a:rPr lang="en-US" sz="2800" b="1" dirty="0" err="1"/>
              <a:t>EcmaScript</a:t>
            </a:r>
            <a:r>
              <a:rPr lang="en-US" sz="2800" b="1" dirty="0"/>
              <a:t> 6</a:t>
            </a:r>
            <a:endParaRPr lang="bg-BG" sz="2800" dirty="0"/>
          </a:p>
          <a:p>
            <a:endParaRPr lang="en-US" sz="2800" b="1" dirty="0" smtClean="0"/>
          </a:p>
          <a:p>
            <a:r>
              <a:rPr lang="en-US" sz="2800" b="1" dirty="0" err="1" smtClean="0"/>
              <a:t>JsHint</a:t>
            </a:r>
            <a:endParaRPr lang="bg-BG" sz="2800" b="1" dirty="0" smtClean="0"/>
          </a:p>
          <a:p>
            <a:endParaRPr lang="bg-BG" sz="2800" b="1" dirty="0" smtClean="0"/>
          </a:p>
          <a:p>
            <a:r>
              <a:rPr lang="en-US" sz="2800" b="1" dirty="0" err="1"/>
              <a:t>Intellisense</a:t>
            </a:r>
            <a:endParaRPr lang="bg-BG" sz="28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900" i="1" dirty="0" err="1" smtClean="0"/>
              <a:t>getElementById</a:t>
            </a:r>
            <a:r>
              <a:rPr lang="en-US" sz="1900" dirty="0" smtClean="0"/>
              <a:t> </a:t>
            </a:r>
            <a:endParaRPr lang="bg-BG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 err="1" smtClean="0"/>
              <a:t>getElementsByTagName</a:t>
            </a:r>
            <a:r>
              <a:rPr lang="en-US" sz="1900" dirty="0" smtClean="0"/>
              <a:t> </a:t>
            </a:r>
            <a:endParaRPr lang="bg-BG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900" i="1" dirty="0" err="1" smtClean="0"/>
              <a:t>getElementsByClassName</a:t>
            </a:r>
            <a:endParaRPr lang="bg-BG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900" i="1" dirty="0" err="1"/>
              <a:t>NodeJS</a:t>
            </a:r>
            <a:r>
              <a:rPr lang="en-US" sz="1900" i="1" dirty="0"/>
              <a:t> modules</a:t>
            </a:r>
            <a:r>
              <a:rPr lang="en-US" sz="1900" dirty="0"/>
              <a:t> </a:t>
            </a:r>
          </a:p>
          <a:p>
            <a:pPr marL="0" indent="0">
              <a:buNone/>
            </a:pPr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89" y="3200398"/>
            <a:ext cx="4019550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94" y="1489165"/>
            <a:ext cx="34099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93</TotalTime>
  <Words>258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Franklin Gothic Book</vt:lpstr>
      <vt:lpstr>Wingdings</vt:lpstr>
      <vt:lpstr>Crop</vt:lpstr>
      <vt:lpstr>Visual Studio инструменти за уеб програмиране  </vt:lpstr>
      <vt:lpstr>Съдържание</vt:lpstr>
      <vt:lpstr>Какво e Visual Studio? </vt:lpstr>
      <vt:lpstr>Visual Studio за уеб разработка </vt:lpstr>
      <vt:lpstr>Visual Studio инструменти за HTML </vt:lpstr>
      <vt:lpstr>Visual Studio инструменти за HTML </vt:lpstr>
      <vt:lpstr>Visual Studio инструменти за CSS</vt:lpstr>
      <vt:lpstr>Visual Studio инструменти за CSS</vt:lpstr>
      <vt:lpstr>Visual Studio инструменти за JavaScript </vt:lpstr>
      <vt:lpstr>Visual Studio инструменти за JavaScript </vt:lpstr>
      <vt:lpstr> Още Visual Studio за уеб </vt:lpstr>
      <vt:lpstr>Visual Studio extensions </vt:lpstr>
      <vt:lpstr>Край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инструменти за уеб програмиране</dc:title>
  <dc:creator>Sanny</dc:creator>
  <cp:lastModifiedBy>Sanny</cp:lastModifiedBy>
  <cp:revision>13</cp:revision>
  <dcterms:created xsi:type="dcterms:W3CDTF">2016-05-17T17:45:24Z</dcterms:created>
  <dcterms:modified xsi:type="dcterms:W3CDTF">2016-05-19T05:38:49Z</dcterms:modified>
</cp:coreProperties>
</file>