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83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572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51CD-31A0-4919-95E3-45986B781669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433704-6018-44F6-9D61-2C2299718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4D25-142A-011D-3ACE-490EAAB85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26229"/>
            <a:ext cx="7766936" cy="1646302"/>
          </a:xfrm>
        </p:spPr>
        <p:txBody>
          <a:bodyPr/>
          <a:lstStyle/>
          <a:p>
            <a:r>
              <a:rPr lang="en-US" sz="6000" dirty="0"/>
              <a:t>URL Rewriting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15FCA-F93E-3954-DB04-C8F12821E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Владимир Радев СИ 3 курс фн.: 62530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0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75A1-6AB9-D2F1-EECF-768F8A5E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URL/ </a:t>
            </a:r>
            <a:r>
              <a:rPr lang="bg-BG" dirty="0"/>
              <a:t>Основен преглед на </a:t>
            </a:r>
            <a:r>
              <a:rPr lang="en-US" dirty="0"/>
              <a:t>URL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AD243B-D7A2-BD5C-7113-E14556F0B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0" y="1930400"/>
            <a:ext cx="8682995" cy="1736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0ED35-59B7-042B-1EB2-899210956190}"/>
              </a:ext>
            </a:extLst>
          </p:cNvPr>
          <p:cNvSpPr txBox="1"/>
          <p:nvPr/>
        </p:nvSpPr>
        <p:spPr>
          <a:xfrm>
            <a:off x="519870" y="4095199"/>
            <a:ext cx="382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http:// </a:t>
            </a:r>
            <a:r>
              <a:rPr lang="bg-BG" sz="2800" b="1" dirty="0"/>
              <a:t>или </a:t>
            </a:r>
            <a:r>
              <a:rPr lang="en-US" sz="2800" b="1" dirty="0"/>
              <a:t>https://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www.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computerhope.com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97BD5-7470-4D86-3054-A5FD6212A807}"/>
              </a:ext>
            </a:extLst>
          </p:cNvPr>
          <p:cNvSpPr txBox="1"/>
          <p:nvPr/>
        </p:nvSpPr>
        <p:spPr>
          <a:xfrm>
            <a:off x="5600699" y="4255960"/>
            <a:ext cx="3716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/jargon/u/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url.htm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43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64AD-7D59-318B-BD70-44FDB1DA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URL </a:t>
            </a:r>
            <a:r>
              <a:rPr lang="bg-BG" dirty="0"/>
              <a:t>пренаписване и за какво ни помага 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E19D0-4FA7-44E6-DAAE-057D08019602}"/>
              </a:ext>
            </a:extLst>
          </p:cNvPr>
          <p:cNvSpPr txBox="1"/>
          <p:nvPr/>
        </p:nvSpPr>
        <p:spPr>
          <a:xfrm>
            <a:off x="2944284" y="2529959"/>
            <a:ext cx="6771216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http://www.pets.com/show_a_product.php?product_id=7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E1B37-97D5-CC90-70C2-4019F3316F25}"/>
              </a:ext>
            </a:extLst>
          </p:cNvPr>
          <p:cNvSpPr txBox="1"/>
          <p:nvPr/>
        </p:nvSpPr>
        <p:spPr>
          <a:xfrm>
            <a:off x="457200" y="2204384"/>
            <a:ext cx="745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Какви са проблемите с този </a:t>
            </a:r>
            <a:r>
              <a:rPr lang="en-US" b="1" dirty="0"/>
              <a:t>URL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bg-BG" dirty="0"/>
              <a:t>не се запомня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  	трудно се чете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  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Търсачките и потребителите не получават полезна 		информация за съдържанието на страница от този URL 	адрес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6D00-96EB-5743-08A8-96A51CDA69E5}"/>
              </a:ext>
            </a:extLst>
          </p:cNvPr>
          <p:cNvSpPr txBox="1"/>
          <p:nvPr/>
        </p:nvSpPr>
        <p:spPr>
          <a:xfrm>
            <a:off x="457200" y="4638675"/>
            <a:ext cx="8459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Решението е да пренапишем </a:t>
            </a:r>
            <a:r>
              <a:rPr lang="en-US" b="1" dirty="0"/>
              <a:t>URL </a:t>
            </a:r>
            <a:r>
              <a:rPr lang="bg-BG" b="1" dirty="0"/>
              <a:t>адресът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много по-чист и кратък URL адрес</a:t>
            </a:r>
            <a:endParaRPr lang="bg-BG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ного по-лесно се запомня и много по-лесно четим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Можете да разберете от URL адреса, дори когато е изваден от контекста,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какво е вероятно да намерите на тази страница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00C85-2E92-679F-4BEF-55C0E5C49F53}"/>
              </a:ext>
            </a:extLst>
          </p:cNvPr>
          <p:cNvSpPr txBox="1"/>
          <p:nvPr/>
        </p:nvSpPr>
        <p:spPr>
          <a:xfrm>
            <a:off x="5820834" y="4600575"/>
            <a:ext cx="3894666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http://www.pets.com/products/7/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ED50461-1CCE-1E1F-2BA0-EFC7132304B4}"/>
              </a:ext>
            </a:extLst>
          </p:cNvPr>
          <p:cNvSpPr/>
          <p:nvPr/>
        </p:nvSpPr>
        <p:spPr>
          <a:xfrm>
            <a:off x="7677150" y="3081547"/>
            <a:ext cx="1000125" cy="1202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64AD-7D59-318B-BD70-44FDB1DA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Платформи, конфигурация на </a:t>
            </a:r>
            <a:r>
              <a:rPr lang="en-US" dirty="0"/>
              <a:t>Apache,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htaccess</a:t>
            </a:r>
            <a:r>
              <a:rPr lang="en-US" dirty="0"/>
              <a:t> </a:t>
            </a:r>
            <a:r>
              <a:rPr lang="bg-BG" dirty="0"/>
              <a:t>файлове</a:t>
            </a:r>
            <a:endParaRPr lang="en-US" dirty="0"/>
          </a:p>
        </p:txBody>
      </p:sp>
      <p:pic>
        <p:nvPicPr>
          <p:cNvPr id="2050" name="Picture 2" descr=".htaccess_files_skelet">
            <a:extLst>
              <a:ext uri="{FF2B5EF4-FFF2-40B4-BE49-F238E27FC236}">
                <a16:creationId xmlns:a16="http://schemas.microsoft.com/office/drawing/2014/main" id="{FFC50B89-9B6A-3BDD-5DC1-8E0D7936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00" y="2016285"/>
            <a:ext cx="67177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4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64AD-7D59-318B-BD70-44FDB1DA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Основно презаписване (Пример)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9D2E-1DE5-FA4A-DEA8-360DA07F62EA}"/>
              </a:ext>
            </a:extLst>
          </p:cNvPr>
          <p:cNvSpPr txBox="1"/>
          <p:nvPr/>
        </p:nvSpPr>
        <p:spPr>
          <a:xfrm>
            <a:off x="420158" y="1745734"/>
            <a:ext cx="7942791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http://www.pets.com/show_a_product.php?product_id={a number}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24FAAE1-17A9-E96A-340E-E49407F05608}"/>
              </a:ext>
            </a:extLst>
          </p:cNvPr>
          <p:cNvSpPr/>
          <p:nvPr/>
        </p:nvSpPr>
        <p:spPr>
          <a:xfrm>
            <a:off x="2800350" y="2417794"/>
            <a:ext cx="1000125" cy="1202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CB758-AD38-CD98-61BC-DDE40817E82E}"/>
              </a:ext>
            </a:extLst>
          </p:cNvPr>
          <p:cNvSpPr txBox="1"/>
          <p:nvPr/>
        </p:nvSpPr>
        <p:spPr>
          <a:xfrm>
            <a:off x="1353079" y="3738594"/>
            <a:ext cx="4923896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http://www.pets.com/products/{a number}/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E2AB1-8145-2D43-7A9A-96C757EEB5DD}"/>
              </a:ext>
            </a:extLst>
          </p:cNvPr>
          <p:cNvSpPr txBox="1"/>
          <p:nvPr/>
        </p:nvSpPr>
        <p:spPr>
          <a:xfrm>
            <a:off x="1134534" y="5233377"/>
            <a:ext cx="7733241" cy="6001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accent5"/>
                </a:solidFill>
              </a:rPr>
              <a:t>RewriteRule</a:t>
            </a:r>
            <a:r>
              <a:rPr lang="en-US" sz="1500" dirty="0">
                <a:solidFill>
                  <a:schemeClr val="accent5"/>
                </a:solidFill>
              </a:rPr>
              <a:t>    ^products/([0-9]+)/?$    </a:t>
            </a:r>
            <a:r>
              <a:rPr lang="en-US" sz="1500" dirty="0" err="1">
                <a:solidFill>
                  <a:schemeClr val="accent5"/>
                </a:solidFill>
              </a:rPr>
              <a:t>show_a_product.php?product_id</a:t>
            </a:r>
            <a:r>
              <a:rPr lang="en-US" sz="1500" dirty="0">
                <a:solidFill>
                  <a:schemeClr val="accent5"/>
                </a:solidFill>
              </a:rPr>
              <a:t>=$1    [NC,L]  </a:t>
            </a:r>
          </a:p>
          <a:p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14" name="Graphic 13" descr="Programmer male with solid fill">
            <a:extLst>
              <a:ext uri="{FF2B5EF4-FFF2-40B4-BE49-F238E27FC236}">
                <a16:creationId xmlns:a16="http://schemas.microsoft.com/office/drawing/2014/main" id="{8DB9B111-2B18-4172-0E98-5B9448930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34" y="49345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F179-D005-FAA2-1C41-388CAB14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58" y="2289175"/>
            <a:ext cx="1846791" cy="1139825"/>
          </a:xfrm>
        </p:spPr>
        <p:txBody>
          <a:bodyPr>
            <a:noAutofit/>
          </a:bodyPr>
          <a:lstStyle/>
          <a:p>
            <a:r>
              <a:rPr lang="bg-BG" sz="5000" dirty="0"/>
              <a:t>Демо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735097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233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URL Rewriting</vt:lpstr>
      <vt:lpstr>Какво е URL/ Основен преглед на URL</vt:lpstr>
      <vt:lpstr>Какво е URL пренаписване и за какво ни помага ?</vt:lpstr>
      <vt:lpstr>Платформи, конфигурация на Apache, .htaccess файлове</vt:lpstr>
      <vt:lpstr>Основно презаписване (Пример)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Rewriting</dc:title>
  <dc:creator>Vladimir Radev</dc:creator>
  <cp:lastModifiedBy>Vladimir Radev</cp:lastModifiedBy>
  <cp:revision>1</cp:revision>
  <dcterms:created xsi:type="dcterms:W3CDTF">2023-05-01T10:30:12Z</dcterms:created>
  <dcterms:modified xsi:type="dcterms:W3CDTF">2023-05-01T11:20:23Z</dcterms:modified>
</cp:coreProperties>
</file>