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History of leukemia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Name: </a:t>
            </a:r>
          </a:p>
        </p:txBody>
      </p:sp>
    </p:spTree>
    <p:extLst>
      <p:ext uri="{BB962C8B-B14F-4D97-AF65-F5344CB8AC3E}">
        <p14:creationId xmlns:p14="http://schemas.microsoft.com/office/powerpoint/2010/main" val="554835468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/>
              <a:t>Waxman s, and Anderson kc (2001) </a:t>
            </a:r>
            <a:r>
              <a:rPr lang="en-US" i="1" cap="none" dirty="0"/>
              <a:t>history of the development of arsenic derivatives in cancer therapy.</a:t>
            </a:r>
            <a:r>
              <a:rPr lang="en-US" cap="none" dirty="0"/>
              <a:t> the oncologist 6:3-10.</a:t>
            </a:r>
          </a:p>
          <a:p>
            <a:r>
              <a:rPr lang="en-US" cap="none" dirty="0" err="1"/>
              <a:t>Bakalar</a:t>
            </a:r>
            <a:r>
              <a:rPr lang="en-US" cap="none" dirty="0"/>
              <a:t>, N., (2014). </a:t>
            </a:r>
            <a:r>
              <a:rPr lang="en-US" i="1" cap="none" dirty="0"/>
              <a:t>leukemia, 1899</a:t>
            </a:r>
            <a:r>
              <a:rPr lang="en-US" cap="none" dirty="0"/>
              <a:t>. </a:t>
            </a:r>
            <a:r>
              <a:rPr lang="en-US" i="1" cap="none" dirty="0"/>
              <a:t>history of battle against leukemia.</a:t>
            </a:r>
            <a:r>
              <a:rPr lang="en-US" cap="none" dirty="0"/>
              <a:t> New York Times, published </a:t>
            </a:r>
            <a:r>
              <a:rPr lang="en-US" cap="none" dirty="0" err="1"/>
              <a:t>june</a:t>
            </a:r>
            <a:r>
              <a:rPr lang="en-US" cap="none" dirty="0"/>
              <a:t> 4, 2012.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9569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/>
              <a:t>The first-time leukemia was mentioned was in 1847 by Dr. Rudolf Virchow, </a:t>
            </a:r>
          </a:p>
          <a:p>
            <a:r>
              <a:rPr lang="en-US" cap="none" dirty="0"/>
              <a:t>Dr. Rudolf Virchow had extensive interests in cell biology, anthropology and pathology led to various important discoveries. </a:t>
            </a:r>
          </a:p>
          <a:p>
            <a:r>
              <a:rPr lang="en-US" cap="none" dirty="0"/>
              <a:t>His discovery of the disease (leukemia) was not mentioned until 22</a:t>
            </a:r>
            <a:r>
              <a:rPr lang="en-US" cap="none" baseline="30000" dirty="0"/>
              <a:t>nd</a:t>
            </a:r>
            <a:r>
              <a:rPr lang="en-US" cap="none" dirty="0"/>
              <a:t> </a:t>
            </a:r>
            <a:r>
              <a:rPr lang="en-US" cap="none" dirty="0" err="1"/>
              <a:t>february</a:t>
            </a:r>
            <a:r>
              <a:rPr lang="en-US" cap="none" dirty="0"/>
              <a:t> 1970 when Dr. Lawrence K. </a:t>
            </a:r>
          </a:p>
        </p:txBody>
      </p:sp>
    </p:spTree>
    <p:extLst>
      <p:ext uri="{BB962C8B-B14F-4D97-AF65-F5344CB8AC3E}">
        <p14:creationId xmlns:p14="http://schemas.microsoft.com/office/powerpoint/2010/main" val="3942229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…</a:t>
            </a:r>
            <a:r>
              <a:rPr lang="en-US" dirty="0" err="1"/>
              <a:t>cnt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Leukemia was first mentioned on 6th December 1899, when Major Samuel Armstrong, a surgeon of the 32nd Infantry passed away.</a:t>
            </a:r>
          </a:p>
          <a:p>
            <a:r>
              <a:rPr lang="en-US" cap="none" dirty="0"/>
              <a:t>By the year 1913, different types of the disease were discovered, although no treatment had been found for any. </a:t>
            </a:r>
          </a:p>
          <a:p>
            <a:r>
              <a:rPr lang="en-US" cap="none" dirty="0"/>
              <a:t>On 2nd December 1913, the New York Times paper stated the disease in a report. </a:t>
            </a:r>
          </a:p>
          <a:p>
            <a:r>
              <a:rPr lang="en-US" cap="none" dirty="0"/>
              <a:t>New York Times described it as a “suffering from a grave blood disease described by physicians as acute lymphatic leukemia”.</a:t>
            </a:r>
          </a:p>
        </p:txBody>
      </p:sp>
    </p:spTree>
    <p:extLst>
      <p:ext uri="{BB962C8B-B14F-4D97-AF65-F5344CB8AC3E}">
        <p14:creationId xmlns:p14="http://schemas.microsoft.com/office/powerpoint/2010/main" val="310674906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Leukemia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789044"/>
            <a:ext cx="10363826" cy="45189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cap="none" dirty="0"/>
              <a:t>There are four main types of leukemia:</a:t>
            </a:r>
          </a:p>
          <a:p>
            <a:pPr lvl="1"/>
            <a:r>
              <a:rPr lang="en-US" cap="none" dirty="0"/>
              <a:t>Acute Myeloid Leukemia (AML)</a:t>
            </a:r>
          </a:p>
          <a:p>
            <a:pPr lvl="1"/>
            <a:r>
              <a:rPr lang="en-US" cap="none" dirty="0"/>
              <a:t>Chronic Myeloid Leukemia (CML)</a:t>
            </a:r>
          </a:p>
          <a:p>
            <a:pPr lvl="1"/>
            <a:r>
              <a:rPr lang="en-US" cap="none" dirty="0"/>
              <a:t>Acute Lymphocytic Leukemia (ALL)</a:t>
            </a:r>
          </a:p>
          <a:p>
            <a:pPr lvl="1"/>
            <a:r>
              <a:rPr lang="en-US" cap="none" dirty="0"/>
              <a:t>Chronic Lymphocytic Leukemia (CLL)</a:t>
            </a:r>
          </a:p>
          <a:p>
            <a:r>
              <a:rPr lang="en-US" cap="none" dirty="0"/>
              <a:t>The primary differences between the four have to do with their rates of progression and where the cancer develops. </a:t>
            </a:r>
          </a:p>
          <a:p>
            <a:r>
              <a:rPr lang="en-US" cap="none" dirty="0"/>
              <a:t>"chronic" leukemia cells do not mature all the way, so they are not as capable of defending against infections as normal lymphocytes. </a:t>
            </a:r>
          </a:p>
          <a:p>
            <a:r>
              <a:rPr lang="en-US" cap="none" dirty="0"/>
              <a:t>"acute" leukemia cells begin to replicate before any immune functions have developed.</a:t>
            </a:r>
          </a:p>
        </p:txBody>
      </p:sp>
    </p:spTree>
    <p:extLst>
      <p:ext uri="{BB962C8B-B14F-4D97-AF65-F5344CB8AC3E}">
        <p14:creationId xmlns:p14="http://schemas.microsoft.com/office/powerpoint/2010/main" val="1853853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Treatments of Leukemia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/>
              <a:t>The first attempt to treat leukemia was blood transfusion but this treatment failed. </a:t>
            </a:r>
          </a:p>
          <a:p>
            <a:r>
              <a:rPr lang="en-US" cap="none" dirty="0"/>
              <a:t>The next treatment that did not succeed was a radium conducted on 3rd May, 1915 (patients could be affected by the poisons released into the system). </a:t>
            </a:r>
          </a:p>
          <a:p>
            <a:r>
              <a:rPr lang="en-US" cap="none" dirty="0"/>
              <a:t>This was the first-time radio therapy as a treatment method was mentioned.</a:t>
            </a:r>
          </a:p>
          <a:p>
            <a:r>
              <a:rPr lang="en-US" cap="none" dirty="0"/>
              <a:t>Radio therapy remains one of the treatments for Leukemia. </a:t>
            </a:r>
          </a:p>
          <a:p>
            <a:endParaRPr lang="en-US" cap="non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204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cap="none" dirty="0"/>
              <a:t>There are two possible ways in which radiation therapy can be administered 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cap="none" dirty="0"/>
              <a:t>Aim the radiation at one specific area of the body where leukemia cells are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cap="none" dirty="0"/>
              <a:t>Directed to entire body (administered before a bone marrow transplant). </a:t>
            </a:r>
          </a:p>
        </p:txBody>
      </p:sp>
    </p:spTree>
    <p:extLst>
      <p:ext uri="{BB962C8B-B14F-4D97-AF65-F5344CB8AC3E}">
        <p14:creationId xmlns:p14="http://schemas.microsoft.com/office/powerpoint/2010/main" val="2865119115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Spread of leukemia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/>
              <a:t>Started gaining significance by getting public recognition in the late 1920s.</a:t>
            </a:r>
          </a:p>
          <a:p>
            <a:r>
              <a:rPr lang="en-US" cap="none" dirty="0"/>
              <a:t>On 3</a:t>
            </a:r>
            <a:r>
              <a:rPr lang="en-US" cap="none" baseline="30000" dirty="0"/>
              <a:t>rd</a:t>
            </a:r>
            <a:r>
              <a:rPr lang="en-US" cap="none" dirty="0"/>
              <a:t> April 1934, the disease was mentioned in another article, and described as “an overabundance of white corpuscle in the blood”.</a:t>
            </a:r>
          </a:p>
          <a:p>
            <a:r>
              <a:rPr lang="en-US" cap="none" dirty="0"/>
              <a:t>Throughout the year 1930s, the disease become more rampant and started killing many people . </a:t>
            </a:r>
          </a:p>
          <a:p>
            <a:r>
              <a:rPr lang="en-US" cap="none" dirty="0"/>
              <a:t>Currently, more than a century later, The New York Times reported that Leukemia treatment is complex. </a:t>
            </a:r>
          </a:p>
          <a:p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3344769836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166230"/>
          </a:xfrm>
        </p:spPr>
        <p:txBody>
          <a:bodyPr>
            <a:normAutofit/>
          </a:bodyPr>
          <a:lstStyle/>
          <a:p>
            <a:r>
              <a:rPr lang="en-US" cap="none" dirty="0"/>
              <a:t>The Many Types Of The Disease Can Be Effectively Treated, And At Times Fully Healed, With: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cap="none" dirty="0"/>
              <a:t> Chemotherapy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cap="none" dirty="0"/>
              <a:t>Stem Cell Transplants And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cap="none" dirty="0"/>
              <a:t>Biological Treatments That Improve The Body’s Immune System (</a:t>
            </a:r>
            <a:r>
              <a:rPr lang="en-US" cap="none" dirty="0" err="1"/>
              <a:t>Bakalar</a:t>
            </a:r>
            <a:r>
              <a:rPr lang="en-US" cap="none" dirty="0"/>
              <a:t>, 2014). </a:t>
            </a:r>
          </a:p>
          <a:p>
            <a:r>
              <a:rPr lang="en-US" cap="none" dirty="0"/>
              <a:t>One of the cure as mentioned by </a:t>
            </a:r>
            <a:r>
              <a:rPr lang="en-US" cap="none" dirty="0" err="1"/>
              <a:t>bakalar</a:t>
            </a:r>
            <a:r>
              <a:rPr lang="en-US" cap="none" dirty="0"/>
              <a:t> (2014) was arsenic. </a:t>
            </a:r>
          </a:p>
          <a:p>
            <a:r>
              <a:rPr lang="en-US" cap="none" dirty="0"/>
              <a:t>Later in the 18th century, Thomas Fowler formed “Fowler’s Solution’ in which he combined arsenic trioxide with potassium bicarbonate. </a:t>
            </a:r>
          </a:p>
          <a:p>
            <a:r>
              <a:rPr lang="en-US" cap="none" dirty="0"/>
              <a:t>“Fowler’s Solution’ was considered the standard procedure for treating leukemia and the method was used until 20th century.</a:t>
            </a:r>
          </a:p>
        </p:txBody>
      </p:sp>
    </p:spTree>
    <p:extLst>
      <p:ext uri="{BB962C8B-B14F-4D97-AF65-F5344CB8AC3E}">
        <p14:creationId xmlns:p14="http://schemas.microsoft.com/office/powerpoint/2010/main" val="36674642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/>
              <a:t>Radiation Therapy was later introduced and Arsenic Method Dropped (Waxman And Anderson (2001). </a:t>
            </a:r>
          </a:p>
          <a:p>
            <a:r>
              <a:rPr lang="en-US" cap="none" dirty="0"/>
              <a:t>The other treatment for leukemia discovered in the 20th century was radiation therapy.</a:t>
            </a:r>
          </a:p>
          <a:p>
            <a:r>
              <a:rPr lang="en-US" cap="none" dirty="0"/>
              <a:t>The radiation therapy in 1897 showed that x-rays could decrease the tumor size. </a:t>
            </a:r>
          </a:p>
          <a:p>
            <a:r>
              <a:rPr lang="en-US" cap="none" dirty="0"/>
              <a:t>The other traditional cure introduced in the Second world war was chemotherapy (</a:t>
            </a:r>
            <a:r>
              <a:rPr lang="en-US" cap="none" dirty="0" err="1"/>
              <a:t>Bakalar</a:t>
            </a:r>
            <a:r>
              <a:rPr lang="en-US" cap="none" dirty="0"/>
              <a:t>, 2014).</a:t>
            </a:r>
          </a:p>
          <a:p>
            <a:r>
              <a:rPr lang="en-US" cap="none" dirty="0"/>
              <a:t>Later, 20</a:t>
            </a:r>
            <a:r>
              <a:rPr lang="en-US" cap="none" baseline="30000" dirty="0"/>
              <a:t>th</a:t>
            </a:r>
            <a:r>
              <a:rPr lang="en-US" cap="none" dirty="0"/>
              <a:t> century</a:t>
            </a:r>
            <a:r>
              <a:rPr lang="en-US" dirty="0"/>
              <a:t>,</a:t>
            </a:r>
            <a:r>
              <a:rPr lang="en-US" cap="none" dirty="0"/>
              <a:t> the other treatment method which has been introduced in by the use of DNA. 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8042224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48</TotalTime>
  <Words>661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Tw Cen MT</vt:lpstr>
      <vt:lpstr>Wingdings</vt:lpstr>
      <vt:lpstr>Droplet</vt:lpstr>
      <vt:lpstr>History of leukemia </vt:lpstr>
      <vt:lpstr>Introduction </vt:lpstr>
      <vt:lpstr>Introduction …cnt</vt:lpstr>
      <vt:lpstr>Types of Leukemia </vt:lpstr>
      <vt:lpstr>Treatments of Leukemia </vt:lpstr>
      <vt:lpstr>radio therapy</vt:lpstr>
      <vt:lpstr>Spread of leukemia </vt:lpstr>
      <vt:lpstr>Treatments </vt:lpstr>
      <vt:lpstr>Treatment continued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History of leukemia </dc:title>
  <dc:creator>Justus Otieno</dc:creator>
  <cp:lastModifiedBy>Justus Otieno</cp:lastModifiedBy>
  <cp:revision>58</cp:revision>
  <dcterms:created xsi:type="dcterms:W3CDTF">2016-12-11T18:27:07Z</dcterms:created>
  <dcterms:modified xsi:type="dcterms:W3CDTF">2016-12-12T04:48:20Z</dcterms:modified>
</cp:coreProperties>
</file>