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1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  <p:sldMasterId id="2147483720" r:id="rId4"/>
    <p:sldMasterId id="2147483732" r:id="rId5"/>
  </p:sldMasterIdLst>
  <p:notesMasterIdLst>
    <p:notesMasterId r:id="rId12"/>
  </p:notesMasterIdLst>
  <p:sldIdLst>
    <p:sldId id="260" r:id="rId6"/>
    <p:sldId id="259" r:id="rId7"/>
    <p:sldId id="261" r:id="rId8"/>
    <p:sldId id="265" r:id="rId9"/>
    <p:sldId id="264" r:id="rId10"/>
    <p:sldId id="262" r:id="rId11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ily\Desktop\Study\course%204\&#1054;&#1089;&#1085;&#1086;&#1074;&#1099;%20&#1090;&#1077;&#1086;&#1088;&#1080;&#1080;%20&#1085;&#1072;&#1076;&#1077;&#1078;&#1085;&#1086;&#1089;&#1090;&#1080;\kliki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Users\&#1056;&#1086;&#1084;&#1072;\Desktop\&#1051;&#1080;&#1089;&#1090;%20Microsoft%20Exce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Users\&#1056;&#1086;&#1084;&#1072;\Desktop\&#1051;&#1080;&#1089;&#1090;%20Microsoft%20Exce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Users\&#1056;&#1086;&#1084;&#1072;\Desktop\&#1051;&#1080;&#1089;&#1090;%20Microsoft%20Excel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Users\&#1056;&#1086;&#1084;&#1072;\Desktop\&#1051;&#1080;&#1089;&#1090;%20Microsoft%20Exce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G:\Users\&#1056;&#1086;&#1084;&#1072;\Desktop\&#1051;&#1080;&#1089;&#1090;%20Microsoft%20Excel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Users\&#1056;&#1086;&#1084;&#1072;\Desktop\&#1051;&#1080;&#1089;&#1090;%20Microsoft%20Exce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G:\Users\&#1056;&#1086;&#1084;&#1072;\Desktop\&#1051;&#1080;&#1089;&#1090;%20Microsoft%20Excel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Users\&#1056;&#1086;&#1084;&#1072;\Desktop\&#1051;&#1080;&#1089;&#1090;%20Microsoft%20Exce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G:\Users\&#1056;&#1086;&#1084;&#1072;\Desktop\&#1051;&#1080;&#1089;&#1090;%20Microsoft%20Excel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G:\Users\&#1056;&#1086;&#1084;&#1072;\Desktop\&#1051;&#1080;&#1089;&#1090;%20Microsoft%20Exce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ily\Desktop\Study\course%204\&#1054;&#1089;&#1085;&#1086;&#1074;&#1099;%20&#1090;&#1077;&#1086;&#1088;&#1080;&#1080;%20&#1085;&#1072;&#1076;&#1077;&#1078;&#1085;&#1086;&#1089;&#1090;&#1080;\kliki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Users\&#1056;&#1086;&#1084;&#1072;\Desktop\&#1051;&#1080;&#1089;&#1090;%20Microsoft%20Exce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Users\&#1056;&#1086;&#1084;&#1072;\Desktop\&#1051;&#1080;&#1089;&#1090;%20Microsoft%20Exce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ily\Desktop\Study\course%204\&#1054;&#1089;&#1085;&#1086;&#1074;&#1099;%20&#1090;&#1077;&#1086;&#1088;&#1080;&#1080;%20&#1085;&#1072;&#1076;&#1077;&#1078;&#1085;&#1086;&#1089;&#1090;&#1080;\kliki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ily\Desktop\Study\course%204\&#1054;&#1089;&#1085;&#1086;&#1074;&#1099;%20&#1090;&#1077;&#1086;&#1088;&#1080;&#1080;%20&#1085;&#1072;&#1076;&#1077;&#1078;&#1085;&#1086;&#1089;&#1090;&#1080;\kliki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ily\Desktop\Study\course%204\&#1054;&#1089;&#1085;&#1086;&#1074;&#1099;%20&#1090;&#1077;&#1086;&#1088;&#1080;&#1080;%20&#1085;&#1072;&#1076;&#1077;&#1078;&#1085;&#1086;&#1089;&#1090;&#1080;\kliki%20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ily\Desktop\Study\course%204\&#1054;&#1089;&#1085;&#1086;&#1074;&#1099;%20&#1090;&#1077;&#1086;&#1088;&#1080;&#1080;%20&#1085;&#1072;&#1076;&#1077;&#1078;&#1085;&#1086;&#1089;&#1090;&#1080;\kliki%20(2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ily\Desktop\Study\course%204\&#1054;&#1089;&#1085;&#1086;&#1074;&#1099;%20&#1090;&#1077;&#1086;&#1088;&#1080;&#1080;%20&#1085;&#1072;&#1076;&#1077;&#1078;&#1085;&#1086;&#1089;&#1090;&#1080;\kliki%20(2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Users\&#1056;&#1086;&#1084;&#1072;\Desktop\&#1051;&#1080;&#1089;&#1090;%20Microsoft%20Exc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Users\&#1056;&#1086;&#1084;&#1072;\Desktop\&#1051;&#1080;&#1089;&#1090;%20Microsoft%20Exce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61716495529749"/>
          <c:y val="0.11060143916644992"/>
          <c:w val="0.83227659705550283"/>
          <c:h val="0.8146152746204764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5FF7F3">
                <a:alpha val="49804"/>
              </a:srgbClr>
            </a:solidFill>
            <a:ln>
              <a:solidFill>
                <a:srgbClr val="F420DB"/>
              </a:solidFill>
            </a:ln>
            <a:effectLst/>
          </c:spPr>
          <c:invertIfNegative val="0"/>
          <c:cat>
            <c:numRef>
              <c:f>Лист1!$V$77:$V$85</c:f>
              <c:numCache>
                <c:formatCode>General</c:formatCode>
                <c:ptCount val="9"/>
                <c:pt idx="0">
                  <c:v>63</c:v>
                </c:pt>
                <c:pt idx="1">
                  <c:v>1230.5789217855624</c:v>
                </c:pt>
                <c:pt idx="2">
                  <c:v>2398.1578435711249</c:v>
                </c:pt>
                <c:pt idx="3">
                  <c:v>3565.7367653566876</c:v>
                </c:pt>
                <c:pt idx="4">
                  <c:v>4733.3156871422498</c:v>
                </c:pt>
                <c:pt idx="5">
                  <c:v>5900.8946089278124</c:v>
                </c:pt>
                <c:pt idx="6">
                  <c:v>7068.4735307133751</c:v>
                </c:pt>
                <c:pt idx="7">
                  <c:v>8236.0524524989378</c:v>
                </c:pt>
                <c:pt idx="8">
                  <c:v>9403.6313742845014</c:v>
                </c:pt>
              </c:numCache>
            </c:numRef>
          </c:cat>
          <c:val>
            <c:numRef>
              <c:f>Лист1!$W$77:$W$85</c:f>
              <c:numCache>
                <c:formatCode>General</c:formatCode>
                <c:ptCount val="9"/>
                <c:pt idx="0">
                  <c:v>7.7669902912621352E-2</c:v>
                </c:pt>
                <c:pt idx="1">
                  <c:v>0.21359223300970873</c:v>
                </c:pt>
                <c:pt idx="2">
                  <c:v>0.39805825242718446</c:v>
                </c:pt>
                <c:pt idx="3">
                  <c:v>0.66019417475728148</c:v>
                </c:pt>
                <c:pt idx="4">
                  <c:v>0.82524271844660191</c:v>
                </c:pt>
                <c:pt idx="5">
                  <c:v>0.92233009708737856</c:v>
                </c:pt>
                <c:pt idx="6">
                  <c:v>0.97087378640776689</c:v>
                </c:pt>
                <c:pt idx="7">
                  <c:v>0.98058252427184456</c:v>
                </c:pt>
                <c:pt idx="8">
                  <c:v>0.99999999999999989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AB-4893-9908-5EE2BC5EE9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02080832"/>
        <c:axId val="749605744"/>
      </c:barChart>
      <c:lineChart>
        <c:grouping val="standard"/>
        <c:varyColors val="0"/>
        <c:ser>
          <c:idx val="1"/>
          <c:order val="1"/>
          <c:tx>
            <c:strRef>
              <c:f>Лист1!$X$77:$X$82</c:f>
              <c:strCache>
                <c:ptCount val="6"/>
                <c:pt idx="0">
                  <c:v>0,077669903</c:v>
                </c:pt>
                <c:pt idx="1">
                  <c:v>0,213592233</c:v>
                </c:pt>
                <c:pt idx="2">
                  <c:v>0,398058252</c:v>
                </c:pt>
                <c:pt idx="3">
                  <c:v>0,660194175</c:v>
                </c:pt>
                <c:pt idx="4">
                  <c:v>0,825242718</c:v>
                </c:pt>
                <c:pt idx="5">
                  <c:v>0,922330097</c:v>
                </c:pt>
              </c:strCache>
            </c:strRef>
          </c:tx>
          <c:spPr>
            <a:ln w="25400" cap="rnd">
              <a:solidFill>
                <a:srgbClr val="E41AC2"/>
              </a:solidFill>
              <a:round/>
              <a:tailEnd type="none"/>
            </a:ln>
            <a:effectLst/>
          </c:spPr>
          <c:marker>
            <c:symbol val="circle"/>
            <c:size val="5"/>
            <c:spPr>
              <a:solidFill>
                <a:srgbClr val="E41AC2"/>
              </a:solidFill>
              <a:ln w="9525">
                <a:solidFill>
                  <a:srgbClr val="B41499"/>
                </a:solidFill>
              </a:ln>
              <a:effectLst/>
            </c:spPr>
          </c:marker>
          <c:cat>
            <c:numRef>
              <c:f>Лист1!$V$58:$V$64</c:f>
              <c:numCache>
                <c:formatCode>General</c:formatCode>
                <c:ptCount val="7"/>
                <c:pt idx="0">
                  <c:v>63</c:v>
                </c:pt>
                <c:pt idx="1">
                  <c:v>1608.3878174060178</c:v>
                </c:pt>
                <c:pt idx="2">
                  <c:v>3153.7756348120356</c:v>
                </c:pt>
                <c:pt idx="3">
                  <c:v>4699.1634522180539</c:v>
                </c:pt>
                <c:pt idx="4">
                  <c:v>6244.5512696240712</c:v>
                </c:pt>
                <c:pt idx="5">
                  <c:v>7789.9390870300895</c:v>
                </c:pt>
                <c:pt idx="6">
                  <c:v>9335.3269044361077</c:v>
                </c:pt>
              </c:numCache>
            </c:numRef>
          </c:cat>
          <c:val>
            <c:numRef>
              <c:f>Лист1!$X$77:$X$85</c:f>
              <c:numCache>
                <c:formatCode>General</c:formatCode>
                <c:ptCount val="9"/>
                <c:pt idx="0">
                  <c:v>7.7669902912621352E-2</c:v>
                </c:pt>
                <c:pt idx="1">
                  <c:v>0.21359223300970873</c:v>
                </c:pt>
                <c:pt idx="2">
                  <c:v>0.39805825242718446</c:v>
                </c:pt>
                <c:pt idx="3">
                  <c:v>0.66019417475728148</c:v>
                </c:pt>
                <c:pt idx="4">
                  <c:v>0.82524271844660191</c:v>
                </c:pt>
                <c:pt idx="5">
                  <c:v>0.92233009708737856</c:v>
                </c:pt>
                <c:pt idx="6">
                  <c:v>0.97087378640776689</c:v>
                </c:pt>
                <c:pt idx="7">
                  <c:v>0.98058252427184456</c:v>
                </c:pt>
                <c:pt idx="8">
                  <c:v>0.99999999999999989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AB-4893-9908-5EE2BC5EE9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2080832"/>
        <c:axId val="749605744"/>
      </c:lineChart>
      <c:catAx>
        <c:axId val="70208083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high"/>
        <c:spPr>
          <a:noFill/>
          <a:ln w="9525" cap="flat" cmpd="sng" algn="ctr">
            <a:solidFill>
              <a:srgbClr val="F20085"/>
            </a:solidFill>
            <a:round/>
            <a:tailEnd type="stealth"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rgbClr val="491347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9605744"/>
        <c:crosses val="autoZero"/>
        <c:auto val="1"/>
        <c:lblAlgn val="ctr"/>
        <c:lblOffset val="0"/>
        <c:noMultiLvlLbl val="0"/>
      </c:catAx>
      <c:valAx>
        <c:axId val="749605744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491347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208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rgbClr val="FFFF00"/>
          </a:solidFill>
          <a:ln>
            <a:solidFill>
              <a:srgbClr val="FFFF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FF00"/>
          </a:solidFill>
          <a:ln>
            <a:solidFill>
              <a:srgbClr val="FFFF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FF00"/>
          </a:solidFill>
          <a:ln>
            <a:solidFill>
              <a:srgbClr val="FFFF0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554200"/>
        <c:axId val="417546328"/>
      </c:barChart>
      <c:catAx>
        <c:axId val="417554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7546328"/>
        <c:crosses val="autoZero"/>
        <c:auto val="1"/>
        <c:lblAlgn val="ctr"/>
        <c:lblOffset val="100"/>
        <c:noMultiLvlLbl val="0"/>
      </c:catAx>
      <c:valAx>
        <c:axId val="417546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17554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extLst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noFill/>
            </a:ln>
            <a:effectLst/>
          </c:spPr>
        </c:marker>
      </c:pivotFmt>
    </c:pivotFmts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3197520"/>
        <c:axId val="577762480"/>
      </c:lineChart>
      <c:catAx>
        <c:axId val="4031975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7762480"/>
        <c:crosses val="autoZero"/>
        <c:auto val="1"/>
        <c:lblAlgn val="ctr"/>
        <c:lblOffset val="100"/>
        <c:noMultiLvlLbl val="0"/>
      </c:catAx>
      <c:valAx>
        <c:axId val="577762480"/>
        <c:scaling>
          <c:orientation val="minMax"/>
          <c:max val="1"/>
        </c:scaling>
        <c:delete val="0"/>
        <c:axPos val="r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03197520"/>
        <c:crosses val="max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b="1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extLst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Октябрь!$S$26:$S$32</c:f>
              <c:numCache>
                <c:formatCode>General</c:formatCode>
                <c:ptCount val="7"/>
                <c:pt idx="0">
                  <c:v>1964</c:v>
                </c:pt>
                <c:pt idx="1">
                  <c:v>3154</c:v>
                </c:pt>
                <c:pt idx="2">
                  <c:v>4344</c:v>
                </c:pt>
                <c:pt idx="3">
                  <c:v>5534</c:v>
                </c:pt>
                <c:pt idx="4">
                  <c:v>6724</c:v>
                </c:pt>
                <c:pt idx="5">
                  <c:v>7914</c:v>
                </c:pt>
                <c:pt idx="6">
                  <c:v>9104</c:v>
                </c:pt>
              </c:numCache>
            </c:numRef>
          </c:cat>
          <c:val>
            <c:numRef>
              <c:f>Октябрь!$N$4:$N$10</c:f>
              <c:numCache>
                <c:formatCode>General</c:formatCode>
                <c:ptCount val="7"/>
                <c:pt idx="0">
                  <c:v>2</c:v>
                </c:pt>
                <c:pt idx="1">
                  <c:v>8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BF-4B5F-B6EB-170E6DAAE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414592"/>
        <c:axId val="170673280"/>
      </c:barChart>
      <c:catAx>
        <c:axId val="168414592"/>
        <c:scaling>
          <c:orientation val="minMax"/>
        </c:scaling>
        <c:delete val="1"/>
        <c:axPos val="b"/>
        <c:numFmt formatCode="General" sourceLinked="1"/>
        <c:majorTickMark val="in"/>
        <c:minorTickMark val="none"/>
        <c:tickLblPos val="nextTo"/>
        <c:crossAx val="170673280"/>
        <c:crosses val="autoZero"/>
        <c:auto val="1"/>
        <c:lblAlgn val="ctr"/>
        <c:lblOffset val="100"/>
        <c:noMultiLvlLbl val="0"/>
      </c:catAx>
      <c:valAx>
        <c:axId val="170673280"/>
        <c:scaling>
          <c:orientation val="minMax"/>
          <c:max val="8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12700">
            <a:solidFill>
              <a:schemeClr val="tx1"/>
            </a:solidFill>
            <a:bevel/>
          </a:ln>
        </c:spPr>
        <c:txPr>
          <a:bodyPr/>
          <a:lstStyle/>
          <a:p>
            <a:pPr>
              <a:defRPr sz="1200" baseline="0">
                <a:latin typeface="Times New Roman" panose="02020603050405020304" pitchFamily="18" charset="0"/>
              </a:defRPr>
            </a:pPr>
            <a:endParaRPr lang="ru-RU"/>
          </a:p>
        </c:txPr>
        <c:crossAx val="168414592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aseline="0"/>
      </a:pPr>
      <a:endParaRPr lang="ru-RU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Fn(x)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Октябрь!$R$4:$R$11</c:f>
              <c:numCache>
                <c:formatCode>General</c:formatCode>
                <c:ptCount val="8"/>
                <c:pt idx="0">
                  <c:v>1369</c:v>
                </c:pt>
                <c:pt idx="1">
                  <c:v>2559</c:v>
                </c:pt>
                <c:pt idx="2" formatCode="0">
                  <c:v>3749</c:v>
                </c:pt>
                <c:pt idx="3" formatCode="0">
                  <c:v>4939</c:v>
                </c:pt>
                <c:pt idx="4" formatCode="0">
                  <c:v>6129</c:v>
                </c:pt>
                <c:pt idx="5" formatCode="0">
                  <c:v>7319</c:v>
                </c:pt>
                <c:pt idx="6" formatCode="0">
                  <c:v>8509</c:v>
                </c:pt>
                <c:pt idx="7" formatCode="0">
                  <c:v>9699</c:v>
                </c:pt>
              </c:numCache>
            </c:numRef>
          </c:cat>
          <c:val>
            <c:numRef>
              <c:f>Октябрь!$V$4:$V$11</c:f>
              <c:numCache>
                <c:formatCode>0.000</c:formatCode>
                <c:ptCount val="8"/>
                <c:pt idx="0" formatCode="General">
                  <c:v>0</c:v>
                </c:pt>
                <c:pt idx="1">
                  <c:v>6.4516129032258063E-2</c:v>
                </c:pt>
                <c:pt idx="2">
                  <c:v>0.32258064516129031</c:v>
                </c:pt>
                <c:pt idx="3">
                  <c:v>0.4838709677419355</c:v>
                </c:pt>
                <c:pt idx="4">
                  <c:v>0.64516129032258063</c:v>
                </c:pt>
                <c:pt idx="5">
                  <c:v>0.77419354838709675</c:v>
                </c:pt>
                <c:pt idx="6">
                  <c:v>0.93548387096774188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9F-444F-990B-55F0311A24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7765551"/>
        <c:axId val="597746415"/>
      </c:lineChart>
      <c:catAx>
        <c:axId val="59776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7746415"/>
        <c:crossesAt val="0"/>
        <c:auto val="1"/>
        <c:lblAlgn val="ctr"/>
        <c:lblOffset val="100"/>
        <c:noMultiLvlLbl val="0"/>
      </c:catAx>
      <c:valAx>
        <c:axId val="597746415"/>
        <c:scaling>
          <c:orientation val="minMax"/>
          <c:max val="1"/>
        </c:scaling>
        <c:delete val="0"/>
        <c:axPos val="r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7765551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874826254065029E-2"/>
          <c:y val="5.3912219305920092E-2"/>
          <c:w val="0.88952179203939663"/>
          <c:h val="0.8214581510644503"/>
        </c:manualLayout>
      </c:layout>
      <c:barChart>
        <c:barDir val="col"/>
        <c:grouping val="clustered"/>
        <c:varyColors val="0"/>
        <c:ser>
          <c:idx val="1"/>
          <c:order val="0"/>
          <c:spPr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c:spPr>
          <c:invertIfNegative val="0"/>
          <c:cat>
            <c:numRef>
              <c:f>Сентябрь!$S$26:$S$32</c:f>
              <c:numCache>
                <c:formatCode>General</c:formatCode>
                <c:ptCount val="7"/>
                <c:pt idx="0">
                  <c:v>700</c:v>
                </c:pt>
                <c:pt idx="1">
                  <c:v>2130</c:v>
                </c:pt>
                <c:pt idx="2">
                  <c:v>3560</c:v>
                </c:pt>
                <c:pt idx="3">
                  <c:v>4990</c:v>
                </c:pt>
                <c:pt idx="4">
                  <c:v>6420</c:v>
                </c:pt>
                <c:pt idx="5">
                  <c:v>7850</c:v>
                </c:pt>
                <c:pt idx="6">
                  <c:v>9280</c:v>
                </c:pt>
              </c:numCache>
            </c:numRef>
          </c:cat>
          <c:val>
            <c:numRef>
              <c:f>Сентябрь!$N$4:$N$10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8</c:v>
                </c:pt>
                <c:pt idx="3">
                  <c:v>9</c:v>
                </c:pt>
                <c:pt idx="4">
                  <c:v>6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14-48B5-86CD-BBC668511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397056"/>
        <c:axId val="168398848"/>
      </c:barChart>
      <c:catAx>
        <c:axId val="168397056"/>
        <c:scaling>
          <c:orientation val="minMax"/>
        </c:scaling>
        <c:delete val="1"/>
        <c:axPos val="b"/>
        <c:numFmt formatCode="General" sourceLinked="1"/>
        <c:majorTickMark val="in"/>
        <c:minorTickMark val="none"/>
        <c:tickLblPos val="nextTo"/>
        <c:crossAx val="168398848"/>
        <c:crosses val="autoZero"/>
        <c:auto val="1"/>
        <c:lblAlgn val="ctr"/>
        <c:lblOffset val="100"/>
        <c:tickLblSkip val="1"/>
        <c:noMultiLvlLbl val="0"/>
      </c:catAx>
      <c:valAx>
        <c:axId val="168398848"/>
        <c:scaling>
          <c:orientation val="minMax"/>
          <c:max val="9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 w="12700">
            <a:solidFill>
              <a:schemeClr val="tx1"/>
            </a:solidFill>
            <a:miter lim="800000"/>
          </a:ln>
        </c:spPr>
        <c:txPr>
          <a:bodyPr/>
          <a:lstStyle/>
          <a:p>
            <a:pPr>
              <a:defRPr baseline="0">
                <a:latin typeface="Times New Roman" panose="02020603050405020304" pitchFamily="18" charset="0"/>
              </a:defRPr>
            </a:pPr>
            <a:endParaRPr lang="ru-RU"/>
          </a:p>
        </c:txPr>
        <c:crossAx val="168397056"/>
        <c:crosses val="autoZero"/>
        <c:crossBetween val="between"/>
        <c:majorUnit val="1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1200" baseline="0"/>
      </a:pPr>
      <a:endParaRPr lang="ru-RU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719939646015945E-2"/>
          <c:y val="8.4579493550953275E-2"/>
          <c:w val="0.8445877077865267"/>
          <c:h val="0.7917008975044314"/>
        </c:manualLayout>
      </c:layout>
      <c:lineChart>
        <c:grouping val="standard"/>
        <c:varyColors val="0"/>
        <c:ser>
          <c:idx val="0"/>
          <c:order val="0"/>
          <c:tx>
            <c:v>Fn(x)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Сентябрь!$R$4:$R$11</c:f>
              <c:numCache>
                <c:formatCode>General</c:formatCode>
                <c:ptCount val="8"/>
                <c:pt idx="0">
                  <c:v>-15</c:v>
                </c:pt>
                <c:pt idx="1">
                  <c:v>1415</c:v>
                </c:pt>
                <c:pt idx="2" formatCode="0">
                  <c:v>2845</c:v>
                </c:pt>
                <c:pt idx="3" formatCode="0">
                  <c:v>4275</c:v>
                </c:pt>
                <c:pt idx="4" formatCode="0">
                  <c:v>5705</c:v>
                </c:pt>
                <c:pt idx="5" formatCode="0">
                  <c:v>7135</c:v>
                </c:pt>
                <c:pt idx="6" formatCode="0">
                  <c:v>8565</c:v>
                </c:pt>
                <c:pt idx="7" formatCode="0">
                  <c:v>9995</c:v>
                </c:pt>
              </c:numCache>
            </c:numRef>
          </c:cat>
          <c:val>
            <c:numRef>
              <c:f>Сентябрь!$V$4:$V$11</c:f>
              <c:numCache>
                <c:formatCode>0.000</c:formatCode>
                <c:ptCount val="8"/>
                <c:pt idx="0" formatCode="General">
                  <c:v>0</c:v>
                </c:pt>
                <c:pt idx="1">
                  <c:v>3.5714285714285712E-2</c:v>
                </c:pt>
                <c:pt idx="2">
                  <c:v>7.1428571428571425E-2</c:v>
                </c:pt>
                <c:pt idx="3">
                  <c:v>0.3571428571428571</c:v>
                </c:pt>
                <c:pt idx="4">
                  <c:v>0.6785714285714286</c:v>
                </c:pt>
                <c:pt idx="5">
                  <c:v>0.8928571428571429</c:v>
                </c:pt>
                <c:pt idx="6">
                  <c:v>0.9642857142857143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4E-4F1E-9A0E-BCA9CA1148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2441135"/>
        <c:axId val="542433231"/>
      </c:lineChart>
      <c:catAx>
        <c:axId val="54244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2433231"/>
        <c:crosses val="autoZero"/>
        <c:auto val="1"/>
        <c:lblAlgn val="ctr"/>
        <c:lblOffset val="100"/>
        <c:noMultiLvlLbl val="0"/>
      </c:catAx>
      <c:valAx>
        <c:axId val="542433231"/>
        <c:scaling>
          <c:orientation val="minMax"/>
          <c:max val="1"/>
        </c:scaling>
        <c:delete val="0"/>
        <c:axPos val="r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2441135"/>
        <c:crosses val="max"/>
        <c:crossBetween val="midCat"/>
      </c:valAx>
      <c:spPr>
        <a:noFill/>
        <a:ln>
          <a:solidFill>
            <a:srgbClr val="0000FF">
              <a:alpha val="0"/>
            </a:srgbClr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rgbClr val="0000FF">
          <a:alpha val="0"/>
        </a:srgb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Ноябрь!$S$26:$S$32</c:f>
              <c:numCache>
                <c:formatCode>General</c:formatCode>
                <c:ptCount val="7"/>
                <c:pt idx="0">
                  <c:v>2617.5</c:v>
                </c:pt>
                <c:pt idx="1">
                  <c:v>3900.5</c:v>
                </c:pt>
                <c:pt idx="2">
                  <c:v>5183.5</c:v>
                </c:pt>
                <c:pt idx="3">
                  <c:v>6466.5</c:v>
                </c:pt>
                <c:pt idx="4">
                  <c:v>7749.5</c:v>
                </c:pt>
                <c:pt idx="5">
                  <c:v>9032.5</c:v>
                </c:pt>
                <c:pt idx="6">
                  <c:v>10315.5</c:v>
                </c:pt>
              </c:numCache>
            </c:numRef>
          </c:cat>
          <c:val>
            <c:numRef>
              <c:f>Ноябрь!$N$4:$N$10</c:f>
              <c:numCache>
                <c:formatCode>General</c:formatCode>
                <c:ptCount val="7"/>
                <c:pt idx="0">
                  <c:v>2</c:v>
                </c:pt>
                <c:pt idx="1">
                  <c:v>6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4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0B-42B6-AE16-958266DED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757376"/>
        <c:axId val="26759168"/>
      </c:barChart>
      <c:catAx>
        <c:axId val="26757376"/>
        <c:scaling>
          <c:orientation val="minMax"/>
        </c:scaling>
        <c:delete val="1"/>
        <c:axPos val="b"/>
        <c:numFmt formatCode="General" sourceLinked="1"/>
        <c:majorTickMark val="in"/>
        <c:minorTickMark val="none"/>
        <c:tickLblPos val="nextTo"/>
        <c:crossAx val="26759168"/>
        <c:crosses val="autoZero"/>
        <c:auto val="1"/>
        <c:lblAlgn val="ctr"/>
        <c:lblOffset val="100"/>
        <c:noMultiLvlLbl val="0"/>
      </c:catAx>
      <c:valAx>
        <c:axId val="26759168"/>
        <c:scaling>
          <c:orientation val="minMax"/>
          <c:max val="7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12700">
            <a:solidFill>
              <a:schemeClr val="tx1"/>
            </a:solidFill>
            <a:bevel/>
          </a:ln>
        </c:spPr>
        <c:txPr>
          <a:bodyPr/>
          <a:lstStyle/>
          <a:p>
            <a:pPr>
              <a:defRPr sz="1200" baseline="0">
                <a:latin typeface="Times New Roman" panose="02020603050405020304" pitchFamily="18" charset="0"/>
              </a:defRPr>
            </a:pPr>
            <a:endParaRPr lang="ru-RU"/>
          </a:p>
        </c:txPr>
        <c:crossAx val="2675737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aseline="0"/>
      </a:pPr>
      <a:endParaRPr lang="ru-RU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062420319419248E-2"/>
          <c:y val="5.2335606153566326E-2"/>
          <c:w val="0.8304745700720132"/>
          <c:h val="0.82551253807026825"/>
        </c:manualLayout>
      </c:layout>
      <c:lineChart>
        <c:grouping val="standard"/>
        <c:varyColors val="0"/>
        <c:ser>
          <c:idx val="0"/>
          <c:order val="0"/>
          <c:tx>
            <c:v>Fn(x)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Ноябрь!$R$4:$R$11</c:f>
              <c:numCache>
                <c:formatCode>General</c:formatCode>
                <c:ptCount val="8"/>
                <c:pt idx="0">
                  <c:v>1976</c:v>
                </c:pt>
                <c:pt idx="1">
                  <c:v>3259</c:v>
                </c:pt>
                <c:pt idx="2" formatCode="0">
                  <c:v>4542</c:v>
                </c:pt>
                <c:pt idx="3" formatCode="0">
                  <c:v>5825</c:v>
                </c:pt>
                <c:pt idx="4" formatCode="0">
                  <c:v>7108</c:v>
                </c:pt>
                <c:pt idx="5" formatCode="0">
                  <c:v>8391</c:v>
                </c:pt>
                <c:pt idx="6" formatCode="0">
                  <c:v>9674</c:v>
                </c:pt>
                <c:pt idx="7" formatCode="0">
                  <c:v>10957</c:v>
                </c:pt>
              </c:numCache>
            </c:numRef>
          </c:cat>
          <c:val>
            <c:numRef>
              <c:f>Ноябрь!$V$4:$V$11</c:f>
              <c:numCache>
                <c:formatCode>0.000</c:formatCode>
                <c:ptCount val="8"/>
                <c:pt idx="0" formatCode="General">
                  <c:v>0</c:v>
                </c:pt>
                <c:pt idx="1">
                  <c:v>6.6666666666666666E-2</c:v>
                </c:pt>
                <c:pt idx="2">
                  <c:v>0.26666666666666666</c:v>
                </c:pt>
                <c:pt idx="3">
                  <c:v>0.3666666666666667</c:v>
                </c:pt>
                <c:pt idx="4">
                  <c:v>0.56666666666666665</c:v>
                </c:pt>
                <c:pt idx="5">
                  <c:v>0.8</c:v>
                </c:pt>
                <c:pt idx="6">
                  <c:v>0.93333333333333335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01-4914-B851-C6D4CBF06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4812367"/>
        <c:axId val="394805295"/>
      </c:lineChart>
      <c:catAx>
        <c:axId val="394812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4805295"/>
        <c:crosses val="autoZero"/>
        <c:auto val="1"/>
        <c:lblAlgn val="ctr"/>
        <c:lblOffset val="100"/>
        <c:noMultiLvlLbl val="0"/>
      </c:catAx>
      <c:valAx>
        <c:axId val="394805295"/>
        <c:scaling>
          <c:orientation val="minMax"/>
          <c:max val="1"/>
        </c:scaling>
        <c:delete val="0"/>
        <c:axPos val="r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4812367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874826254065029E-2"/>
          <c:y val="5.3912219305920092E-2"/>
          <c:w val="0.88952179203939663"/>
          <c:h val="0.8214581510644503"/>
        </c:manualLayout>
      </c:layout>
      <c:barChart>
        <c:barDir val="col"/>
        <c:grouping val="clustered"/>
        <c:varyColors val="0"/>
        <c:ser>
          <c:idx val="1"/>
          <c:order val="0"/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СентябрьОктябрьНоябрьДекабрь!$M$17:$M$26</c:f>
              <c:numCache>
                <c:formatCode>General</c:formatCode>
                <c:ptCount val="10"/>
                <c:pt idx="0">
                  <c:v>700</c:v>
                </c:pt>
                <c:pt idx="1">
                  <c:v>2093</c:v>
                </c:pt>
                <c:pt idx="2">
                  <c:v>3486</c:v>
                </c:pt>
                <c:pt idx="3">
                  <c:v>4879</c:v>
                </c:pt>
                <c:pt idx="4">
                  <c:v>6272</c:v>
                </c:pt>
                <c:pt idx="5">
                  <c:v>7665</c:v>
                </c:pt>
                <c:pt idx="6">
                  <c:v>9058</c:v>
                </c:pt>
                <c:pt idx="7">
                  <c:v>10451</c:v>
                </c:pt>
                <c:pt idx="8">
                  <c:v>11844</c:v>
                </c:pt>
              </c:numCache>
            </c:numRef>
          </c:cat>
          <c:val>
            <c:numRef>
              <c:f>СентябрьОктябрьНоябрьДекабрь!$N$17:$N$25</c:f>
              <c:numCache>
                <c:formatCode>General</c:formatCode>
                <c:ptCount val="9"/>
                <c:pt idx="0">
                  <c:v>1</c:v>
                </c:pt>
                <c:pt idx="1">
                  <c:v>4</c:v>
                </c:pt>
                <c:pt idx="2">
                  <c:v>23</c:v>
                </c:pt>
                <c:pt idx="3">
                  <c:v>23</c:v>
                </c:pt>
                <c:pt idx="4">
                  <c:v>18</c:v>
                </c:pt>
                <c:pt idx="5">
                  <c:v>23</c:v>
                </c:pt>
                <c:pt idx="6">
                  <c:v>9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3E-4CF1-A385-A93FFC470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397056"/>
        <c:axId val="168398848"/>
      </c:barChart>
      <c:catAx>
        <c:axId val="168397056"/>
        <c:scaling>
          <c:orientation val="minMax"/>
        </c:scaling>
        <c:delete val="1"/>
        <c:axPos val="b"/>
        <c:numFmt formatCode="General" sourceLinked="1"/>
        <c:majorTickMark val="in"/>
        <c:minorTickMark val="none"/>
        <c:tickLblPos val="nextTo"/>
        <c:crossAx val="168398848"/>
        <c:crosses val="autoZero"/>
        <c:auto val="1"/>
        <c:lblAlgn val="ctr"/>
        <c:lblOffset val="100"/>
        <c:tickLblSkip val="1"/>
        <c:noMultiLvlLbl val="0"/>
      </c:catAx>
      <c:valAx>
        <c:axId val="168398848"/>
        <c:scaling>
          <c:orientation val="minMax"/>
          <c:max val="23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 w="12700">
            <a:solidFill>
              <a:schemeClr val="tx1"/>
            </a:solidFill>
            <a:miter lim="800000"/>
          </a:ln>
        </c:spPr>
        <c:txPr>
          <a:bodyPr/>
          <a:lstStyle/>
          <a:p>
            <a:pPr>
              <a:defRPr baseline="0">
                <a:latin typeface="Times New Roman" panose="02020603050405020304" pitchFamily="18" charset="0"/>
              </a:defRPr>
            </a:pPr>
            <a:endParaRPr lang="ru-RU"/>
          </a:p>
        </c:txPr>
        <c:crossAx val="168397056"/>
        <c:crosses val="autoZero"/>
        <c:crossBetween val="between"/>
        <c:majorUnit val="1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1200" baseline="0"/>
      </a:pPr>
      <a:endParaRPr lang="ru-RU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Декабрь!$S$26:$S$31</c:f>
              <c:numCache>
                <c:formatCode>General</c:formatCode>
                <c:ptCount val="6"/>
                <c:pt idx="0">
                  <c:v>3392.5</c:v>
                </c:pt>
                <c:pt idx="1">
                  <c:v>5059.5</c:v>
                </c:pt>
                <c:pt idx="2">
                  <c:v>6726.5</c:v>
                </c:pt>
                <c:pt idx="3">
                  <c:v>8393.5</c:v>
                </c:pt>
                <c:pt idx="4">
                  <c:v>10060.5</c:v>
                </c:pt>
                <c:pt idx="5">
                  <c:v>11727.5</c:v>
                </c:pt>
              </c:numCache>
            </c:numRef>
          </c:cat>
          <c:val>
            <c:numRef>
              <c:f>Декабрь!$N$4:$N$10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B7-47D5-9A48-D12353836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612288"/>
        <c:axId val="27613824"/>
      </c:barChart>
      <c:catAx>
        <c:axId val="27612288"/>
        <c:scaling>
          <c:orientation val="minMax"/>
        </c:scaling>
        <c:delete val="1"/>
        <c:axPos val="b"/>
        <c:numFmt formatCode="General" sourceLinked="1"/>
        <c:majorTickMark val="in"/>
        <c:minorTickMark val="none"/>
        <c:tickLblPos val="nextTo"/>
        <c:crossAx val="27613824"/>
        <c:crosses val="autoZero"/>
        <c:auto val="1"/>
        <c:lblAlgn val="ctr"/>
        <c:lblOffset val="100"/>
        <c:noMultiLvlLbl val="0"/>
      </c:catAx>
      <c:valAx>
        <c:axId val="27613824"/>
        <c:scaling>
          <c:orientation val="minMax"/>
          <c:max val="6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12700">
            <a:solidFill>
              <a:schemeClr val="tx1"/>
            </a:solidFill>
            <a:bevel/>
          </a:ln>
        </c:spPr>
        <c:txPr>
          <a:bodyPr/>
          <a:lstStyle/>
          <a:p>
            <a:pPr>
              <a:defRPr sz="1200" baseline="0">
                <a:latin typeface="Times New Roman" panose="02020603050405020304" pitchFamily="18" charset="0"/>
              </a:defRPr>
            </a:pPr>
            <a:endParaRPr lang="ru-RU"/>
          </a:p>
        </c:txPr>
        <c:crossAx val="2761228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aseline="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525861042517617E-2"/>
          <c:y val="0.17022437744062477"/>
          <c:w val="0.92003758405938907"/>
          <c:h val="0.75457823869577278"/>
        </c:manualLayout>
      </c:layout>
      <c:lineChart>
        <c:grouping val="standard"/>
        <c:varyColors val="0"/>
        <c:ser>
          <c:idx val="1"/>
          <c:order val="0"/>
          <c:tx>
            <c:v>x̅ за месяц</c:v>
          </c:tx>
          <c:spPr>
            <a:ln w="15875" cap="rnd">
              <a:solidFill>
                <a:srgbClr val="F2008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Лист1!$A$2:$A$104</c:f>
              <c:numCache>
                <c:formatCode>m/d/yyyy</c:formatCode>
                <c:ptCount val="103"/>
                <c:pt idx="0">
                  <c:v>44807</c:v>
                </c:pt>
                <c:pt idx="1">
                  <c:v>44808</c:v>
                </c:pt>
                <c:pt idx="2">
                  <c:v>44809</c:v>
                </c:pt>
                <c:pt idx="3">
                  <c:v>44810</c:v>
                </c:pt>
                <c:pt idx="4">
                  <c:v>44811</c:v>
                </c:pt>
                <c:pt idx="5">
                  <c:v>44812</c:v>
                </c:pt>
                <c:pt idx="6">
                  <c:v>44813</c:v>
                </c:pt>
                <c:pt idx="7">
                  <c:v>44814</c:v>
                </c:pt>
                <c:pt idx="8">
                  <c:v>44815</c:v>
                </c:pt>
                <c:pt idx="9">
                  <c:v>44816</c:v>
                </c:pt>
                <c:pt idx="10">
                  <c:v>44817</c:v>
                </c:pt>
                <c:pt idx="11">
                  <c:v>44818</c:v>
                </c:pt>
                <c:pt idx="12">
                  <c:v>44819</c:v>
                </c:pt>
                <c:pt idx="13">
                  <c:v>44820</c:v>
                </c:pt>
                <c:pt idx="14">
                  <c:v>44821</c:v>
                </c:pt>
                <c:pt idx="15">
                  <c:v>44822</c:v>
                </c:pt>
                <c:pt idx="16">
                  <c:v>44823</c:v>
                </c:pt>
                <c:pt idx="17">
                  <c:v>44824</c:v>
                </c:pt>
                <c:pt idx="18">
                  <c:v>44825</c:v>
                </c:pt>
                <c:pt idx="19">
                  <c:v>44826</c:v>
                </c:pt>
                <c:pt idx="20">
                  <c:v>44827</c:v>
                </c:pt>
                <c:pt idx="21">
                  <c:v>44828</c:v>
                </c:pt>
                <c:pt idx="22">
                  <c:v>44829</c:v>
                </c:pt>
                <c:pt idx="23">
                  <c:v>44830</c:v>
                </c:pt>
                <c:pt idx="24">
                  <c:v>44831</c:v>
                </c:pt>
                <c:pt idx="25">
                  <c:v>44832</c:v>
                </c:pt>
                <c:pt idx="26">
                  <c:v>44833</c:v>
                </c:pt>
                <c:pt idx="27">
                  <c:v>44834</c:v>
                </c:pt>
                <c:pt idx="28">
                  <c:v>44835</c:v>
                </c:pt>
                <c:pt idx="29">
                  <c:v>44836</c:v>
                </c:pt>
                <c:pt idx="30">
                  <c:v>44837</c:v>
                </c:pt>
                <c:pt idx="31">
                  <c:v>44838</c:v>
                </c:pt>
                <c:pt idx="32">
                  <c:v>44839</c:v>
                </c:pt>
                <c:pt idx="33">
                  <c:v>44840</c:v>
                </c:pt>
                <c:pt idx="34">
                  <c:v>44841</c:v>
                </c:pt>
                <c:pt idx="35">
                  <c:v>44842</c:v>
                </c:pt>
                <c:pt idx="36">
                  <c:v>44843</c:v>
                </c:pt>
                <c:pt idx="37">
                  <c:v>44844</c:v>
                </c:pt>
                <c:pt idx="38">
                  <c:v>44845</c:v>
                </c:pt>
                <c:pt idx="39">
                  <c:v>44846</c:v>
                </c:pt>
                <c:pt idx="40">
                  <c:v>44847</c:v>
                </c:pt>
                <c:pt idx="41">
                  <c:v>44848</c:v>
                </c:pt>
                <c:pt idx="42">
                  <c:v>44849</c:v>
                </c:pt>
                <c:pt idx="43">
                  <c:v>44850</c:v>
                </c:pt>
                <c:pt idx="44">
                  <c:v>44851</c:v>
                </c:pt>
                <c:pt idx="45">
                  <c:v>44852</c:v>
                </c:pt>
                <c:pt idx="46">
                  <c:v>44853</c:v>
                </c:pt>
                <c:pt idx="47">
                  <c:v>44854</c:v>
                </c:pt>
                <c:pt idx="48">
                  <c:v>44855</c:v>
                </c:pt>
                <c:pt idx="49">
                  <c:v>44856</c:v>
                </c:pt>
                <c:pt idx="50">
                  <c:v>44857</c:v>
                </c:pt>
                <c:pt idx="51">
                  <c:v>44858</c:v>
                </c:pt>
                <c:pt idx="52">
                  <c:v>44859</c:v>
                </c:pt>
                <c:pt idx="53">
                  <c:v>44860</c:v>
                </c:pt>
                <c:pt idx="54">
                  <c:v>44861</c:v>
                </c:pt>
                <c:pt idx="55">
                  <c:v>44862</c:v>
                </c:pt>
                <c:pt idx="56">
                  <c:v>44863</c:v>
                </c:pt>
                <c:pt idx="57">
                  <c:v>44864</c:v>
                </c:pt>
                <c:pt idx="58">
                  <c:v>44865</c:v>
                </c:pt>
                <c:pt idx="59">
                  <c:v>44866</c:v>
                </c:pt>
                <c:pt idx="60">
                  <c:v>44867</c:v>
                </c:pt>
                <c:pt idx="61">
                  <c:v>44868</c:v>
                </c:pt>
                <c:pt idx="62">
                  <c:v>44869</c:v>
                </c:pt>
                <c:pt idx="63">
                  <c:v>44870</c:v>
                </c:pt>
                <c:pt idx="64">
                  <c:v>44871</c:v>
                </c:pt>
                <c:pt idx="65">
                  <c:v>44872</c:v>
                </c:pt>
                <c:pt idx="66">
                  <c:v>44873</c:v>
                </c:pt>
                <c:pt idx="67">
                  <c:v>44874</c:v>
                </c:pt>
                <c:pt idx="68">
                  <c:v>44875</c:v>
                </c:pt>
                <c:pt idx="69">
                  <c:v>44876</c:v>
                </c:pt>
                <c:pt idx="70">
                  <c:v>44877</c:v>
                </c:pt>
                <c:pt idx="71">
                  <c:v>44878</c:v>
                </c:pt>
                <c:pt idx="72">
                  <c:v>44879</c:v>
                </c:pt>
                <c:pt idx="73">
                  <c:v>44880</c:v>
                </c:pt>
                <c:pt idx="74">
                  <c:v>44881</c:v>
                </c:pt>
                <c:pt idx="75">
                  <c:v>44882</c:v>
                </c:pt>
                <c:pt idx="76">
                  <c:v>44883</c:v>
                </c:pt>
                <c:pt idx="77">
                  <c:v>44884</c:v>
                </c:pt>
                <c:pt idx="78">
                  <c:v>44885</c:v>
                </c:pt>
                <c:pt idx="79">
                  <c:v>44886</c:v>
                </c:pt>
                <c:pt idx="80">
                  <c:v>44887</c:v>
                </c:pt>
                <c:pt idx="81">
                  <c:v>44888</c:v>
                </c:pt>
                <c:pt idx="82">
                  <c:v>44889</c:v>
                </c:pt>
                <c:pt idx="83">
                  <c:v>44890</c:v>
                </c:pt>
                <c:pt idx="84">
                  <c:v>44891</c:v>
                </c:pt>
                <c:pt idx="85">
                  <c:v>44892</c:v>
                </c:pt>
                <c:pt idx="86">
                  <c:v>44893</c:v>
                </c:pt>
                <c:pt idx="87">
                  <c:v>44894</c:v>
                </c:pt>
                <c:pt idx="88">
                  <c:v>44895</c:v>
                </c:pt>
                <c:pt idx="89">
                  <c:v>44896</c:v>
                </c:pt>
                <c:pt idx="90">
                  <c:v>44897</c:v>
                </c:pt>
                <c:pt idx="91">
                  <c:v>44898</c:v>
                </c:pt>
                <c:pt idx="92">
                  <c:v>44899</c:v>
                </c:pt>
                <c:pt idx="93">
                  <c:v>44900</c:v>
                </c:pt>
                <c:pt idx="94">
                  <c:v>44901</c:v>
                </c:pt>
                <c:pt idx="95">
                  <c:v>44902</c:v>
                </c:pt>
                <c:pt idx="96">
                  <c:v>44903</c:v>
                </c:pt>
                <c:pt idx="97">
                  <c:v>44904</c:v>
                </c:pt>
                <c:pt idx="98">
                  <c:v>44905</c:v>
                </c:pt>
                <c:pt idx="99">
                  <c:v>44906</c:v>
                </c:pt>
                <c:pt idx="100">
                  <c:v>44907</c:v>
                </c:pt>
                <c:pt idx="101">
                  <c:v>44908</c:v>
                </c:pt>
                <c:pt idx="102">
                  <c:v>44909</c:v>
                </c:pt>
              </c:numCache>
            </c:numRef>
          </c:cat>
          <c:val>
            <c:numRef>
              <c:f>Лист1!$C$2:$C$104</c:f>
              <c:numCache>
                <c:formatCode>General</c:formatCode>
                <c:ptCount val="103"/>
                <c:pt idx="0">
                  <c:v>3805.1428571428573</c:v>
                </c:pt>
                <c:pt idx="1">
                  <c:v>3805.1428571428573</c:v>
                </c:pt>
                <c:pt idx="2">
                  <c:v>3805.1428571428573</c:v>
                </c:pt>
                <c:pt idx="3">
                  <c:v>3805.1428571428573</c:v>
                </c:pt>
                <c:pt idx="4">
                  <c:v>3805.1428571428573</c:v>
                </c:pt>
                <c:pt idx="5">
                  <c:v>3805.1428571428573</c:v>
                </c:pt>
                <c:pt idx="6">
                  <c:v>3805.1428571428573</c:v>
                </c:pt>
                <c:pt idx="7">
                  <c:v>3805.1428571428573</c:v>
                </c:pt>
                <c:pt idx="8">
                  <c:v>3805.1428571428573</c:v>
                </c:pt>
                <c:pt idx="9">
                  <c:v>3805.1428571428573</c:v>
                </c:pt>
                <c:pt idx="10">
                  <c:v>3805.1428571428573</c:v>
                </c:pt>
                <c:pt idx="11">
                  <c:v>3805.1428571428573</c:v>
                </c:pt>
                <c:pt idx="12">
                  <c:v>3805.1428571428573</c:v>
                </c:pt>
                <c:pt idx="13">
                  <c:v>3805.1428571428573</c:v>
                </c:pt>
                <c:pt idx="14">
                  <c:v>3805.1428571428573</c:v>
                </c:pt>
                <c:pt idx="15">
                  <c:v>3805.1428571428573</c:v>
                </c:pt>
                <c:pt idx="16">
                  <c:v>3805.1428571428573</c:v>
                </c:pt>
                <c:pt idx="17">
                  <c:v>3805.1428571428573</c:v>
                </c:pt>
                <c:pt idx="18">
                  <c:v>3805.1428571428573</c:v>
                </c:pt>
                <c:pt idx="19">
                  <c:v>3805.1428571428573</c:v>
                </c:pt>
                <c:pt idx="20">
                  <c:v>3805.1428571428573</c:v>
                </c:pt>
                <c:pt idx="21">
                  <c:v>3805.1428571428573</c:v>
                </c:pt>
                <c:pt idx="22">
                  <c:v>3805.1428571428573</c:v>
                </c:pt>
                <c:pt idx="23">
                  <c:v>3805.1428571428573</c:v>
                </c:pt>
                <c:pt idx="24">
                  <c:v>3805.1428571428573</c:v>
                </c:pt>
                <c:pt idx="25">
                  <c:v>3805.1428571428573</c:v>
                </c:pt>
                <c:pt idx="26">
                  <c:v>3805.1428571428573</c:v>
                </c:pt>
                <c:pt idx="27">
                  <c:v>3805.1428571428573</c:v>
                </c:pt>
                <c:pt idx="28">
                  <c:v>3809.7741935483873</c:v>
                </c:pt>
                <c:pt idx="29">
                  <c:v>3809.7741935483873</c:v>
                </c:pt>
                <c:pt idx="30">
                  <c:v>3809.7741935483873</c:v>
                </c:pt>
                <c:pt idx="31">
                  <c:v>3809.7741935483873</c:v>
                </c:pt>
                <c:pt idx="32">
                  <c:v>3809.7741935483873</c:v>
                </c:pt>
                <c:pt idx="33">
                  <c:v>3809.7741935483873</c:v>
                </c:pt>
                <c:pt idx="34">
                  <c:v>3809.7741935483873</c:v>
                </c:pt>
                <c:pt idx="35">
                  <c:v>3809.7741935483873</c:v>
                </c:pt>
                <c:pt idx="36">
                  <c:v>3809.7741935483873</c:v>
                </c:pt>
                <c:pt idx="37">
                  <c:v>3809.7741935483873</c:v>
                </c:pt>
                <c:pt idx="38">
                  <c:v>3809.7741935483873</c:v>
                </c:pt>
                <c:pt idx="39">
                  <c:v>3809.7741935483873</c:v>
                </c:pt>
                <c:pt idx="40">
                  <c:v>3809.7741935483873</c:v>
                </c:pt>
                <c:pt idx="41">
                  <c:v>3809.7741935483873</c:v>
                </c:pt>
                <c:pt idx="42">
                  <c:v>3809.7741935483873</c:v>
                </c:pt>
                <c:pt idx="43">
                  <c:v>3809.7741935483873</c:v>
                </c:pt>
                <c:pt idx="44">
                  <c:v>3809.7741935483873</c:v>
                </c:pt>
                <c:pt idx="45">
                  <c:v>3809.7741935483873</c:v>
                </c:pt>
                <c:pt idx="46">
                  <c:v>3809.7741935483873</c:v>
                </c:pt>
                <c:pt idx="47">
                  <c:v>3809.7741935483873</c:v>
                </c:pt>
                <c:pt idx="48">
                  <c:v>3809.7741935483873</c:v>
                </c:pt>
                <c:pt idx="49">
                  <c:v>3809.7741935483873</c:v>
                </c:pt>
                <c:pt idx="50">
                  <c:v>3809.7741935483873</c:v>
                </c:pt>
                <c:pt idx="51">
                  <c:v>3809.7741935483873</c:v>
                </c:pt>
                <c:pt idx="52">
                  <c:v>3809.7741935483873</c:v>
                </c:pt>
                <c:pt idx="53">
                  <c:v>3809.7741935483873</c:v>
                </c:pt>
                <c:pt idx="54">
                  <c:v>3809.7741935483873</c:v>
                </c:pt>
                <c:pt idx="55">
                  <c:v>3809.7741935483873</c:v>
                </c:pt>
                <c:pt idx="56">
                  <c:v>3809.7741935483873</c:v>
                </c:pt>
                <c:pt idx="57">
                  <c:v>3809.7741935483873</c:v>
                </c:pt>
                <c:pt idx="58">
                  <c:v>3809.7741935483873</c:v>
                </c:pt>
                <c:pt idx="59">
                  <c:v>2572.3333333333335</c:v>
                </c:pt>
                <c:pt idx="60">
                  <c:v>2572.3333333333335</c:v>
                </c:pt>
                <c:pt idx="61">
                  <c:v>2572.3333333333335</c:v>
                </c:pt>
                <c:pt idx="62">
                  <c:v>2572.3333333333335</c:v>
                </c:pt>
                <c:pt idx="63">
                  <c:v>2572.3333333333335</c:v>
                </c:pt>
                <c:pt idx="64">
                  <c:v>2572.3333333333335</c:v>
                </c:pt>
                <c:pt idx="65">
                  <c:v>2572.3333333333335</c:v>
                </c:pt>
                <c:pt idx="66">
                  <c:v>2572.3333333333335</c:v>
                </c:pt>
                <c:pt idx="67">
                  <c:v>2572.3333333333335</c:v>
                </c:pt>
                <c:pt idx="68">
                  <c:v>2572.3333333333335</c:v>
                </c:pt>
                <c:pt idx="69">
                  <c:v>2572.3333333333335</c:v>
                </c:pt>
                <c:pt idx="70">
                  <c:v>2572.3333333333335</c:v>
                </c:pt>
                <c:pt idx="71">
                  <c:v>2572.3333333333335</c:v>
                </c:pt>
                <c:pt idx="72">
                  <c:v>2572.3333333333335</c:v>
                </c:pt>
                <c:pt idx="73">
                  <c:v>2572.3333333333335</c:v>
                </c:pt>
                <c:pt idx="74">
                  <c:v>2572.3333333333335</c:v>
                </c:pt>
                <c:pt idx="75">
                  <c:v>2572.3333333333335</c:v>
                </c:pt>
                <c:pt idx="76">
                  <c:v>2572.3333333333335</c:v>
                </c:pt>
                <c:pt idx="77">
                  <c:v>2572.3333333333335</c:v>
                </c:pt>
                <c:pt idx="78">
                  <c:v>2572.3333333333335</c:v>
                </c:pt>
                <c:pt idx="79">
                  <c:v>2572.3333333333335</c:v>
                </c:pt>
                <c:pt idx="80">
                  <c:v>2572.3333333333335</c:v>
                </c:pt>
                <c:pt idx="81">
                  <c:v>2572.3333333333335</c:v>
                </c:pt>
                <c:pt idx="82">
                  <c:v>2572.3333333333335</c:v>
                </c:pt>
                <c:pt idx="83">
                  <c:v>2572.3333333333335</c:v>
                </c:pt>
                <c:pt idx="84">
                  <c:v>2572.3333333333335</c:v>
                </c:pt>
                <c:pt idx="85">
                  <c:v>2572.3333333333335</c:v>
                </c:pt>
                <c:pt idx="86">
                  <c:v>2572.3333333333335</c:v>
                </c:pt>
                <c:pt idx="87">
                  <c:v>2572.3333333333335</c:v>
                </c:pt>
                <c:pt idx="88">
                  <c:v>2572.3333333333335</c:v>
                </c:pt>
                <c:pt idx="89">
                  <c:v>3990.8571428571427</c:v>
                </c:pt>
                <c:pt idx="90">
                  <c:v>3990.8571428571427</c:v>
                </c:pt>
                <c:pt idx="91">
                  <c:v>3990.8571428571427</c:v>
                </c:pt>
                <c:pt idx="92">
                  <c:v>3990.8571428571427</c:v>
                </c:pt>
                <c:pt idx="93">
                  <c:v>3990.8571428571427</c:v>
                </c:pt>
                <c:pt idx="94">
                  <c:v>3990.8571428571427</c:v>
                </c:pt>
                <c:pt idx="95">
                  <c:v>3990.8571428571427</c:v>
                </c:pt>
                <c:pt idx="96">
                  <c:v>3990.8571428571427</c:v>
                </c:pt>
                <c:pt idx="97">
                  <c:v>3990.8571428571427</c:v>
                </c:pt>
                <c:pt idx="98">
                  <c:v>3990.8571428571427</c:v>
                </c:pt>
                <c:pt idx="99">
                  <c:v>3990.8571428571427</c:v>
                </c:pt>
                <c:pt idx="100">
                  <c:v>3990.8571428571427</c:v>
                </c:pt>
                <c:pt idx="101">
                  <c:v>3990.8571428571427</c:v>
                </c:pt>
                <c:pt idx="102">
                  <c:v>3990.8571428571427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FB-43ED-BDB9-FDF321B34FDD}"/>
            </c:ext>
          </c:extLst>
        </c:ser>
        <c:ser>
          <c:idx val="2"/>
          <c:order val="1"/>
          <c:tx>
            <c:v>x̅ выборочное за месяц</c:v>
          </c:tx>
          <c:spPr>
            <a:ln w="12700" cap="rnd" cmpd="sng">
              <a:solidFill>
                <a:srgbClr val="1111FF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Лист1!$A$2:$A$104</c:f>
              <c:numCache>
                <c:formatCode>m/d/yyyy</c:formatCode>
                <c:ptCount val="103"/>
                <c:pt idx="0">
                  <c:v>44807</c:v>
                </c:pt>
                <c:pt idx="1">
                  <c:v>44808</c:v>
                </c:pt>
                <c:pt idx="2">
                  <c:v>44809</c:v>
                </c:pt>
                <c:pt idx="3">
                  <c:v>44810</c:v>
                </c:pt>
                <c:pt idx="4">
                  <c:v>44811</c:v>
                </c:pt>
                <c:pt idx="5">
                  <c:v>44812</c:v>
                </c:pt>
                <c:pt idx="6">
                  <c:v>44813</c:v>
                </c:pt>
                <c:pt idx="7">
                  <c:v>44814</c:v>
                </c:pt>
                <c:pt idx="8">
                  <c:v>44815</c:v>
                </c:pt>
                <c:pt idx="9">
                  <c:v>44816</c:v>
                </c:pt>
                <c:pt idx="10">
                  <c:v>44817</c:v>
                </c:pt>
                <c:pt idx="11">
                  <c:v>44818</c:v>
                </c:pt>
                <c:pt idx="12">
                  <c:v>44819</c:v>
                </c:pt>
                <c:pt idx="13">
                  <c:v>44820</c:v>
                </c:pt>
                <c:pt idx="14">
                  <c:v>44821</c:v>
                </c:pt>
                <c:pt idx="15">
                  <c:v>44822</c:v>
                </c:pt>
                <c:pt idx="16">
                  <c:v>44823</c:v>
                </c:pt>
                <c:pt idx="17">
                  <c:v>44824</c:v>
                </c:pt>
                <c:pt idx="18">
                  <c:v>44825</c:v>
                </c:pt>
                <c:pt idx="19">
                  <c:v>44826</c:v>
                </c:pt>
                <c:pt idx="20">
                  <c:v>44827</c:v>
                </c:pt>
                <c:pt idx="21">
                  <c:v>44828</c:v>
                </c:pt>
                <c:pt idx="22">
                  <c:v>44829</c:v>
                </c:pt>
                <c:pt idx="23">
                  <c:v>44830</c:v>
                </c:pt>
                <c:pt idx="24">
                  <c:v>44831</c:v>
                </c:pt>
                <c:pt idx="25">
                  <c:v>44832</c:v>
                </c:pt>
                <c:pt idx="26">
                  <c:v>44833</c:v>
                </c:pt>
                <c:pt idx="27">
                  <c:v>44834</c:v>
                </c:pt>
                <c:pt idx="28">
                  <c:v>44835</c:v>
                </c:pt>
                <c:pt idx="29">
                  <c:v>44836</c:v>
                </c:pt>
                <c:pt idx="30">
                  <c:v>44837</c:v>
                </c:pt>
                <c:pt idx="31">
                  <c:v>44838</c:v>
                </c:pt>
                <c:pt idx="32">
                  <c:v>44839</c:v>
                </c:pt>
                <c:pt idx="33">
                  <c:v>44840</c:v>
                </c:pt>
                <c:pt idx="34">
                  <c:v>44841</c:v>
                </c:pt>
                <c:pt idx="35">
                  <c:v>44842</c:v>
                </c:pt>
                <c:pt idx="36">
                  <c:v>44843</c:v>
                </c:pt>
                <c:pt idx="37">
                  <c:v>44844</c:v>
                </c:pt>
                <c:pt idx="38">
                  <c:v>44845</c:v>
                </c:pt>
                <c:pt idx="39">
                  <c:v>44846</c:v>
                </c:pt>
                <c:pt idx="40">
                  <c:v>44847</c:v>
                </c:pt>
                <c:pt idx="41">
                  <c:v>44848</c:v>
                </c:pt>
                <c:pt idx="42">
                  <c:v>44849</c:v>
                </c:pt>
                <c:pt idx="43">
                  <c:v>44850</c:v>
                </c:pt>
                <c:pt idx="44">
                  <c:v>44851</c:v>
                </c:pt>
                <c:pt idx="45">
                  <c:v>44852</c:v>
                </c:pt>
                <c:pt idx="46">
                  <c:v>44853</c:v>
                </c:pt>
                <c:pt idx="47">
                  <c:v>44854</c:v>
                </c:pt>
                <c:pt idx="48">
                  <c:v>44855</c:v>
                </c:pt>
                <c:pt idx="49">
                  <c:v>44856</c:v>
                </c:pt>
                <c:pt idx="50">
                  <c:v>44857</c:v>
                </c:pt>
                <c:pt idx="51">
                  <c:v>44858</c:v>
                </c:pt>
                <c:pt idx="52">
                  <c:v>44859</c:v>
                </c:pt>
                <c:pt idx="53">
                  <c:v>44860</c:v>
                </c:pt>
                <c:pt idx="54">
                  <c:v>44861</c:v>
                </c:pt>
                <c:pt idx="55">
                  <c:v>44862</c:v>
                </c:pt>
                <c:pt idx="56">
                  <c:v>44863</c:v>
                </c:pt>
                <c:pt idx="57">
                  <c:v>44864</c:v>
                </c:pt>
                <c:pt idx="58">
                  <c:v>44865</c:v>
                </c:pt>
                <c:pt idx="59">
                  <c:v>44866</c:v>
                </c:pt>
                <c:pt idx="60">
                  <c:v>44867</c:v>
                </c:pt>
                <c:pt idx="61">
                  <c:v>44868</c:v>
                </c:pt>
                <c:pt idx="62">
                  <c:v>44869</c:v>
                </c:pt>
                <c:pt idx="63">
                  <c:v>44870</c:v>
                </c:pt>
                <c:pt idx="64">
                  <c:v>44871</c:v>
                </c:pt>
                <c:pt idx="65">
                  <c:v>44872</c:v>
                </c:pt>
                <c:pt idx="66">
                  <c:v>44873</c:v>
                </c:pt>
                <c:pt idx="67">
                  <c:v>44874</c:v>
                </c:pt>
                <c:pt idx="68">
                  <c:v>44875</c:v>
                </c:pt>
                <c:pt idx="69">
                  <c:v>44876</c:v>
                </c:pt>
                <c:pt idx="70">
                  <c:v>44877</c:v>
                </c:pt>
                <c:pt idx="71">
                  <c:v>44878</c:v>
                </c:pt>
                <c:pt idx="72">
                  <c:v>44879</c:v>
                </c:pt>
                <c:pt idx="73">
                  <c:v>44880</c:v>
                </c:pt>
                <c:pt idx="74">
                  <c:v>44881</c:v>
                </c:pt>
                <c:pt idx="75">
                  <c:v>44882</c:v>
                </c:pt>
                <c:pt idx="76">
                  <c:v>44883</c:v>
                </c:pt>
                <c:pt idx="77">
                  <c:v>44884</c:v>
                </c:pt>
                <c:pt idx="78">
                  <c:v>44885</c:v>
                </c:pt>
                <c:pt idx="79">
                  <c:v>44886</c:v>
                </c:pt>
                <c:pt idx="80">
                  <c:v>44887</c:v>
                </c:pt>
                <c:pt idx="81">
                  <c:v>44888</c:v>
                </c:pt>
                <c:pt idx="82">
                  <c:v>44889</c:v>
                </c:pt>
                <c:pt idx="83">
                  <c:v>44890</c:v>
                </c:pt>
                <c:pt idx="84">
                  <c:v>44891</c:v>
                </c:pt>
                <c:pt idx="85">
                  <c:v>44892</c:v>
                </c:pt>
                <c:pt idx="86">
                  <c:v>44893</c:v>
                </c:pt>
                <c:pt idx="87">
                  <c:v>44894</c:v>
                </c:pt>
                <c:pt idx="88">
                  <c:v>44895</c:v>
                </c:pt>
                <c:pt idx="89">
                  <c:v>44896</c:v>
                </c:pt>
                <c:pt idx="90">
                  <c:v>44897</c:v>
                </c:pt>
                <c:pt idx="91">
                  <c:v>44898</c:v>
                </c:pt>
                <c:pt idx="92">
                  <c:v>44899</c:v>
                </c:pt>
                <c:pt idx="93">
                  <c:v>44900</c:v>
                </c:pt>
                <c:pt idx="94">
                  <c:v>44901</c:v>
                </c:pt>
                <c:pt idx="95">
                  <c:v>44902</c:v>
                </c:pt>
                <c:pt idx="96">
                  <c:v>44903</c:v>
                </c:pt>
                <c:pt idx="97">
                  <c:v>44904</c:v>
                </c:pt>
                <c:pt idx="98">
                  <c:v>44905</c:v>
                </c:pt>
                <c:pt idx="99">
                  <c:v>44906</c:v>
                </c:pt>
                <c:pt idx="100">
                  <c:v>44907</c:v>
                </c:pt>
                <c:pt idx="101">
                  <c:v>44908</c:v>
                </c:pt>
                <c:pt idx="102">
                  <c:v>44909</c:v>
                </c:pt>
              </c:numCache>
            </c:numRef>
          </c:cat>
          <c:val>
            <c:numRef>
              <c:f>Лист1!$D$2:$D$104</c:f>
              <c:numCache>
                <c:formatCode>General</c:formatCode>
                <c:ptCount val="103"/>
                <c:pt idx="0">
                  <c:v>3926.4695435150443</c:v>
                </c:pt>
                <c:pt idx="1">
                  <c:v>3926.4695435150443</c:v>
                </c:pt>
                <c:pt idx="2">
                  <c:v>3926.4695435150443</c:v>
                </c:pt>
                <c:pt idx="3">
                  <c:v>3926.4695435150443</c:v>
                </c:pt>
                <c:pt idx="4">
                  <c:v>3926.4695435150443</c:v>
                </c:pt>
                <c:pt idx="5">
                  <c:v>3926.4695435150443</c:v>
                </c:pt>
                <c:pt idx="6">
                  <c:v>3926.4695435150443</c:v>
                </c:pt>
                <c:pt idx="7">
                  <c:v>3926.4695435150443</c:v>
                </c:pt>
                <c:pt idx="8">
                  <c:v>3926.4695435150443</c:v>
                </c:pt>
                <c:pt idx="9">
                  <c:v>3926.4695435150443</c:v>
                </c:pt>
                <c:pt idx="10">
                  <c:v>3926.4695435150443</c:v>
                </c:pt>
                <c:pt idx="11">
                  <c:v>3926.4695435150443</c:v>
                </c:pt>
                <c:pt idx="12">
                  <c:v>3926.4695435150443</c:v>
                </c:pt>
                <c:pt idx="13">
                  <c:v>3926.4695435150443</c:v>
                </c:pt>
                <c:pt idx="14">
                  <c:v>3926.4695435150443</c:v>
                </c:pt>
                <c:pt idx="15">
                  <c:v>3926.4695435150443</c:v>
                </c:pt>
                <c:pt idx="16">
                  <c:v>3926.4695435150443</c:v>
                </c:pt>
                <c:pt idx="17">
                  <c:v>3926.4695435150443</c:v>
                </c:pt>
                <c:pt idx="18">
                  <c:v>3926.4695435150443</c:v>
                </c:pt>
                <c:pt idx="19">
                  <c:v>3926.4695435150443</c:v>
                </c:pt>
                <c:pt idx="20">
                  <c:v>3926.4695435150443</c:v>
                </c:pt>
                <c:pt idx="21">
                  <c:v>3926.4695435150443</c:v>
                </c:pt>
                <c:pt idx="22">
                  <c:v>3926.4695435150443</c:v>
                </c:pt>
                <c:pt idx="23">
                  <c:v>3926.4695435150443</c:v>
                </c:pt>
                <c:pt idx="24">
                  <c:v>3926.4695435150443</c:v>
                </c:pt>
                <c:pt idx="25">
                  <c:v>3926.4695435150443</c:v>
                </c:pt>
                <c:pt idx="26">
                  <c:v>3926.4695435150443</c:v>
                </c:pt>
                <c:pt idx="27">
                  <c:v>3926.4695435150443</c:v>
                </c:pt>
                <c:pt idx="28">
                  <c:v>3856.4601767813342</c:v>
                </c:pt>
                <c:pt idx="29">
                  <c:v>3856.4601767813342</c:v>
                </c:pt>
                <c:pt idx="30">
                  <c:v>3856.4601767813342</c:v>
                </c:pt>
                <c:pt idx="31">
                  <c:v>3856.4601767813342</c:v>
                </c:pt>
                <c:pt idx="32">
                  <c:v>3856.4601767813342</c:v>
                </c:pt>
                <c:pt idx="33">
                  <c:v>3856.4601767813342</c:v>
                </c:pt>
                <c:pt idx="34">
                  <c:v>3856.4601767813342</c:v>
                </c:pt>
                <c:pt idx="35">
                  <c:v>3856.4601767813342</c:v>
                </c:pt>
                <c:pt idx="36">
                  <c:v>3856.4601767813342</c:v>
                </c:pt>
                <c:pt idx="37">
                  <c:v>3856.4601767813342</c:v>
                </c:pt>
                <c:pt idx="38">
                  <c:v>3856.4601767813342</c:v>
                </c:pt>
                <c:pt idx="39">
                  <c:v>3856.4601767813342</c:v>
                </c:pt>
                <c:pt idx="40">
                  <c:v>3856.4601767813342</c:v>
                </c:pt>
                <c:pt idx="41">
                  <c:v>3856.4601767813342</c:v>
                </c:pt>
                <c:pt idx="42">
                  <c:v>3856.4601767813342</c:v>
                </c:pt>
                <c:pt idx="43">
                  <c:v>3856.4601767813342</c:v>
                </c:pt>
                <c:pt idx="44">
                  <c:v>3856.4601767813342</c:v>
                </c:pt>
                <c:pt idx="45">
                  <c:v>3856.4601767813342</c:v>
                </c:pt>
                <c:pt idx="46">
                  <c:v>3856.4601767813342</c:v>
                </c:pt>
                <c:pt idx="47">
                  <c:v>3856.4601767813342</c:v>
                </c:pt>
                <c:pt idx="48">
                  <c:v>3856.4601767813342</c:v>
                </c:pt>
                <c:pt idx="49">
                  <c:v>3856.4601767813342</c:v>
                </c:pt>
                <c:pt idx="50">
                  <c:v>3856.4601767813342</c:v>
                </c:pt>
                <c:pt idx="51">
                  <c:v>3856.4601767813342</c:v>
                </c:pt>
                <c:pt idx="52">
                  <c:v>3856.4601767813342</c:v>
                </c:pt>
                <c:pt idx="53">
                  <c:v>3856.4601767813342</c:v>
                </c:pt>
                <c:pt idx="54">
                  <c:v>3856.4601767813342</c:v>
                </c:pt>
                <c:pt idx="55">
                  <c:v>3856.4601767813342</c:v>
                </c:pt>
                <c:pt idx="56">
                  <c:v>3856.4601767813342</c:v>
                </c:pt>
                <c:pt idx="57">
                  <c:v>3856.4601767813342</c:v>
                </c:pt>
                <c:pt idx="58">
                  <c:v>3856.4601767813342</c:v>
                </c:pt>
                <c:pt idx="59">
                  <c:v>2592.7260485767229</c:v>
                </c:pt>
                <c:pt idx="60">
                  <c:v>2592.7260485767229</c:v>
                </c:pt>
                <c:pt idx="61">
                  <c:v>2592.7260485767229</c:v>
                </c:pt>
                <c:pt idx="62">
                  <c:v>2592.7260485767229</c:v>
                </c:pt>
                <c:pt idx="63">
                  <c:v>2592.7260485767229</c:v>
                </c:pt>
                <c:pt idx="64">
                  <c:v>2592.7260485767229</c:v>
                </c:pt>
                <c:pt idx="65">
                  <c:v>2592.7260485767229</c:v>
                </c:pt>
                <c:pt idx="66">
                  <c:v>2592.7260485767229</c:v>
                </c:pt>
                <c:pt idx="67">
                  <c:v>2592.7260485767229</c:v>
                </c:pt>
                <c:pt idx="68">
                  <c:v>2592.7260485767229</c:v>
                </c:pt>
                <c:pt idx="69">
                  <c:v>2592.7260485767229</c:v>
                </c:pt>
                <c:pt idx="70">
                  <c:v>2592.7260485767229</c:v>
                </c:pt>
                <c:pt idx="71">
                  <c:v>2592.7260485767229</c:v>
                </c:pt>
                <c:pt idx="72">
                  <c:v>2592.7260485767229</c:v>
                </c:pt>
                <c:pt idx="73">
                  <c:v>2592.7260485767229</c:v>
                </c:pt>
                <c:pt idx="74">
                  <c:v>2592.7260485767229</c:v>
                </c:pt>
                <c:pt idx="75">
                  <c:v>2592.7260485767229</c:v>
                </c:pt>
                <c:pt idx="76">
                  <c:v>2592.7260485767229</c:v>
                </c:pt>
                <c:pt idx="77">
                  <c:v>2592.7260485767229</c:v>
                </c:pt>
                <c:pt idx="78">
                  <c:v>2592.7260485767229</c:v>
                </c:pt>
                <c:pt idx="79">
                  <c:v>2592.7260485767229</c:v>
                </c:pt>
                <c:pt idx="80">
                  <c:v>2592.7260485767229</c:v>
                </c:pt>
                <c:pt idx="81">
                  <c:v>2592.7260485767229</c:v>
                </c:pt>
                <c:pt idx="82">
                  <c:v>2592.7260485767229</c:v>
                </c:pt>
                <c:pt idx="83">
                  <c:v>2592.7260485767229</c:v>
                </c:pt>
                <c:pt idx="84">
                  <c:v>2592.7260485767229</c:v>
                </c:pt>
                <c:pt idx="85">
                  <c:v>2592.7260485767229</c:v>
                </c:pt>
                <c:pt idx="86">
                  <c:v>2592.7260485767229</c:v>
                </c:pt>
                <c:pt idx="87">
                  <c:v>2592.7260485767229</c:v>
                </c:pt>
                <c:pt idx="88">
                  <c:v>2592.7260485767229</c:v>
                </c:pt>
                <c:pt idx="89">
                  <c:v>4004.9684039122094</c:v>
                </c:pt>
                <c:pt idx="90">
                  <c:v>4004.9684039122094</c:v>
                </c:pt>
                <c:pt idx="91">
                  <c:v>4004.9684039122094</c:v>
                </c:pt>
                <c:pt idx="92">
                  <c:v>4004.9684039122094</c:v>
                </c:pt>
                <c:pt idx="93">
                  <c:v>4004.9684039122094</c:v>
                </c:pt>
                <c:pt idx="94">
                  <c:v>4004.9684039122094</c:v>
                </c:pt>
                <c:pt idx="95">
                  <c:v>4004.9684039122094</c:v>
                </c:pt>
                <c:pt idx="96">
                  <c:v>4004.9684039122094</c:v>
                </c:pt>
                <c:pt idx="97">
                  <c:v>4004.9684039122094</c:v>
                </c:pt>
                <c:pt idx="98">
                  <c:v>4004.9684039122094</c:v>
                </c:pt>
                <c:pt idx="99">
                  <c:v>4004.9684039122094</c:v>
                </c:pt>
                <c:pt idx="100">
                  <c:v>4004.9684039122094</c:v>
                </c:pt>
                <c:pt idx="101">
                  <c:v>4004.9684039122094</c:v>
                </c:pt>
                <c:pt idx="102">
                  <c:v>4004.9684039122094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FB-43ED-BDB9-FDF321B34FDD}"/>
            </c:ext>
          </c:extLst>
        </c:ser>
        <c:ser>
          <c:idx val="3"/>
          <c:order val="2"/>
          <c:tx>
            <c:v>x̅ за всё время</c:v>
          </c:tx>
          <c:spPr>
            <a:ln w="15875" cap="rnd">
              <a:solidFill>
                <a:srgbClr val="F2008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Лист1!$A$2:$A$104</c:f>
              <c:numCache>
                <c:formatCode>m/d/yyyy</c:formatCode>
                <c:ptCount val="103"/>
                <c:pt idx="0">
                  <c:v>44807</c:v>
                </c:pt>
                <c:pt idx="1">
                  <c:v>44808</c:v>
                </c:pt>
                <c:pt idx="2">
                  <c:v>44809</c:v>
                </c:pt>
                <c:pt idx="3">
                  <c:v>44810</c:v>
                </c:pt>
                <c:pt idx="4">
                  <c:v>44811</c:v>
                </c:pt>
                <c:pt idx="5">
                  <c:v>44812</c:v>
                </c:pt>
                <c:pt idx="6">
                  <c:v>44813</c:v>
                </c:pt>
                <c:pt idx="7">
                  <c:v>44814</c:v>
                </c:pt>
                <c:pt idx="8">
                  <c:v>44815</c:v>
                </c:pt>
                <c:pt idx="9">
                  <c:v>44816</c:v>
                </c:pt>
                <c:pt idx="10">
                  <c:v>44817</c:v>
                </c:pt>
                <c:pt idx="11">
                  <c:v>44818</c:v>
                </c:pt>
                <c:pt idx="12">
                  <c:v>44819</c:v>
                </c:pt>
                <c:pt idx="13">
                  <c:v>44820</c:v>
                </c:pt>
                <c:pt idx="14">
                  <c:v>44821</c:v>
                </c:pt>
                <c:pt idx="15">
                  <c:v>44822</c:v>
                </c:pt>
                <c:pt idx="16">
                  <c:v>44823</c:v>
                </c:pt>
                <c:pt idx="17">
                  <c:v>44824</c:v>
                </c:pt>
                <c:pt idx="18">
                  <c:v>44825</c:v>
                </c:pt>
                <c:pt idx="19">
                  <c:v>44826</c:v>
                </c:pt>
                <c:pt idx="20">
                  <c:v>44827</c:v>
                </c:pt>
                <c:pt idx="21">
                  <c:v>44828</c:v>
                </c:pt>
                <c:pt idx="22">
                  <c:v>44829</c:v>
                </c:pt>
                <c:pt idx="23">
                  <c:v>44830</c:v>
                </c:pt>
                <c:pt idx="24">
                  <c:v>44831</c:v>
                </c:pt>
                <c:pt idx="25">
                  <c:v>44832</c:v>
                </c:pt>
                <c:pt idx="26">
                  <c:v>44833</c:v>
                </c:pt>
                <c:pt idx="27">
                  <c:v>44834</c:v>
                </c:pt>
                <c:pt idx="28">
                  <c:v>44835</c:v>
                </c:pt>
                <c:pt idx="29">
                  <c:v>44836</c:v>
                </c:pt>
                <c:pt idx="30">
                  <c:v>44837</c:v>
                </c:pt>
                <c:pt idx="31">
                  <c:v>44838</c:v>
                </c:pt>
                <c:pt idx="32">
                  <c:v>44839</c:v>
                </c:pt>
                <c:pt idx="33">
                  <c:v>44840</c:v>
                </c:pt>
                <c:pt idx="34">
                  <c:v>44841</c:v>
                </c:pt>
                <c:pt idx="35">
                  <c:v>44842</c:v>
                </c:pt>
                <c:pt idx="36">
                  <c:v>44843</c:v>
                </c:pt>
                <c:pt idx="37">
                  <c:v>44844</c:v>
                </c:pt>
                <c:pt idx="38">
                  <c:v>44845</c:v>
                </c:pt>
                <c:pt idx="39">
                  <c:v>44846</c:v>
                </c:pt>
                <c:pt idx="40">
                  <c:v>44847</c:v>
                </c:pt>
                <c:pt idx="41">
                  <c:v>44848</c:v>
                </c:pt>
                <c:pt idx="42">
                  <c:v>44849</c:v>
                </c:pt>
                <c:pt idx="43">
                  <c:v>44850</c:v>
                </c:pt>
                <c:pt idx="44">
                  <c:v>44851</c:v>
                </c:pt>
                <c:pt idx="45">
                  <c:v>44852</c:v>
                </c:pt>
                <c:pt idx="46">
                  <c:v>44853</c:v>
                </c:pt>
                <c:pt idx="47">
                  <c:v>44854</c:v>
                </c:pt>
                <c:pt idx="48">
                  <c:v>44855</c:v>
                </c:pt>
                <c:pt idx="49">
                  <c:v>44856</c:v>
                </c:pt>
                <c:pt idx="50">
                  <c:v>44857</c:v>
                </c:pt>
                <c:pt idx="51">
                  <c:v>44858</c:v>
                </c:pt>
                <c:pt idx="52">
                  <c:v>44859</c:v>
                </c:pt>
                <c:pt idx="53">
                  <c:v>44860</c:v>
                </c:pt>
                <c:pt idx="54">
                  <c:v>44861</c:v>
                </c:pt>
                <c:pt idx="55">
                  <c:v>44862</c:v>
                </c:pt>
                <c:pt idx="56">
                  <c:v>44863</c:v>
                </c:pt>
                <c:pt idx="57">
                  <c:v>44864</c:v>
                </c:pt>
                <c:pt idx="58">
                  <c:v>44865</c:v>
                </c:pt>
                <c:pt idx="59">
                  <c:v>44866</c:v>
                </c:pt>
                <c:pt idx="60">
                  <c:v>44867</c:v>
                </c:pt>
                <c:pt idx="61">
                  <c:v>44868</c:v>
                </c:pt>
                <c:pt idx="62">
                  <c:v>44869</c:v>
                </c:pt>
                <c:pt idx="63">
                  <c:v>44870</c:v>
                </c:pt>
                <c:pt idx="64">
                  <c:v>44871</c:v>
                </c:pt>
                <c:pt idx="65">
                  <c:v>44872</c:v>
                </c:pt>
                <c:pt idx="66">
                  <c:v>44873</c:v>
                </c:pt>
                <c:pt idx="67">
                  <c:v>44874</c:v>
                </c:pt>
                <c:pt idx="68">
                  <c:v>44875</c:v>
                </c:pt>
                <c:pt idx="69">
                  <c:v>44876</c:v>
                </c:pt>
                <c:pt idx="70">
                  <c:v>44877</c:v>
                </c:pt>
                <c:pt idx="71">
                  <c:v>44878</c:v>
                </c:pt>
                <c:pt idx="72">
                  <c:v>44879</c:v>
                </c:pt>
                <c:pt idx="73">
                  <c:v>44880</c:v>
                </c:pt>
                <c:pt idx="74">
                  <c:v>44881</c:v>
                </c:pt>
                <c:pt idx="75">
                  <c:v>44882</c:v>
                </c:pt>
                <c:pt idx="76">
                  <c:v>44883</c:v>
                </c:pt>
                <c:pt idx="77">
                  <c:v>44884</c:v>
                </c:pt>
                <c:pt idx="78">
                  <c:v>44885</c:v>
                </c:pt>
                <c:pt idx="79">
                  <c:v>44886</c:v>
                </c:pt>
                <c:pt idx="80">
                  <c:v>44887</c:v>
                </c:pt>
                <c:pt idx="81">
                  <c:v>44888</c:v>
                </c:pt>
                <c:pt idx="82">
                  <c:v>44889</c:v>
                </c:pt>
                <c:pt idx="83">
                  <c:v>44890</c:v>
                </c:pt>
                <c:pt idx="84">
                  <c:v>44891</c:v>
                </c:pt>
                <c:pt idx="85">
                  <c:v>44892</c:v>
                </c:pt>
                <c:pt idx="86">
                  <c:v>44893</c:v>
                </c:pt>
                <c:pt idx="87">
                  <c:v>44894</c:v>
                </c:pt>
                <c:pt idx="88">
                  <c:v>44895</c:v>
                </c:pt>
                <c:pt idx="89">
                  <c:v>44896</c:v>
                </c:pt>
                <c:pt idx="90">
                  <c:v>44897</c:v>
                </c:pt>
                <c:pt idx="91">
                  <c:v>44898</c:v>
                </c:pt>
                <c:pt idx="92">
                  <c:v>44899</c:v>
                </c:pt>
                <c:pt idx="93">
                  <c:v>44900</c:v>
                </c:pt>
                <c:pt idx="94">
                  <c:v>44901</c:v>
                </c:pt>
                <c:pt idx="95">
                  <c:v>44902</c:v>
                </c:pt>
                <c:pt idx="96">
                  <c:v>44903</c:v>
                </c:pt>
                <c:pt idx="97">
                  <c:v>44904</c:v>
                </c:pt>
                <c:pt idx="98">
                  <c:v>44905</c:v>
                </c:pt>
                <c:pt idx="99">
                  <c:v>44906</c:v>
                </c:pt>
                <c:pt idx="100">
                  <c:v>44907</c:v>
                </c:pt>
                <c:pt idx="101">
                  <c:v>44908</c:v>
                </c:pt>
                <c:pt idx="102">
                  <c:v>44909</c:v>
                </c:pt>
              </c:numCache>
            </c:numRef>
          </c:cat>
          <c:val>
            <c:numRef>
              <c:f>Лист1!$E$2:$E$104</c:f>
              <c:numCache>
                <c:formatCode>General</c:formatCode>
                <c:ptCount val="103"/>
                <c:pt idx="0">
                  <c:v>3472.7087378640776</c:v>
                </c:pt>
                <c:pt idx="1">
                  <c:v>3472.7087378640776</c:v>
                </c:pt>
                <c:pt idx="2">
                  <c:v>3472.7087378640776</c:v>
                </c:pt>
                <c:pt idx="3">
                  <c:v>3472.7087378640776</c:v>
                </c:pt>
                <c:pt idx="4">
                  <c:v>3472.7087378640776</c:v>
                </c:pt>
                <c:pt idx="5">
                  <c:v>3472.7087378640776</c:v>
                </c:pt>
                <c:pt idx="6">
                  <c:v>3472.7087378640776</c:v>
                </c:pt>
                <c:pt idx="7">
                  <c:v>3472.7087378640776</c:v>
                </c:pt>
                <c:pt idx="8">
                  <c:v>3472.7087378640776</c:v>
                </c:pt>
                <c:pt idx="9">
                  <c:v>3472.7087378640776</c:v>
                </c:pt>
                <c:pt idx="10">
                  <c:v>3472.7087378640776</c:v>
                </c:pt>
                <c:pt idx="11">
                  <c:v>3472.7087378640776</c:v>
                </c:pt>
                <c:pt idx="12">
                  <c:v>3472.7087378640776</c:v>
                </c:pt>
                <c:pt idx="13">
                  <c:v>3472.7087378640776</c:v>
                </c:pt>
                <c:pt idx="14">
                  <c:v>3472.7087378640776</c:v>
                </c:pt>
                <c:pt idx="15">
                  <c:v>3472.7087378640776</c:v>
                </c:pt>
                <c:pt idx="16">
                  <c:v>3472.7087378640776</c:v>
                </c:pt>
                <c:pt idx="17">
                  <c:v>3472.7087378640776</c:v>
                </c:pt>
                <c:pt idx="18">
                  <c:v>3472.7087378640776</c:v>
                </c:pt>
                <c:pt idx="19">
                  <c:v>3472.7087378640776</c:v>
                </c:pt>
                <c:pt idx="20">
                  <c:v>3472.7087378640776</c:v>
                </c:pt>
                <c:pt idx="21">
                  <c:v>3472.7087378640776</c:v>
                </c:pt>
                <c:pt idx="22">
                  <c:v>3472.7087378640776</c:v>
                </c:pt>
                <c:pt idx="23">
                  <c:v>3472.7087378640776</c:v>
                </c:pt>
                <c:pt idx="24">
                  <c:v>3472.7087378640776</c:v>
                </c:pt>
                <c:pt idx="25">
                  <c:v>3472.7087378640776</c:v>
                </c:pt>
                <c:pt idx="26">
                  <c:v>3472.7087378640776</c:v>
                </c:pt>
                <c:pt idx="27">
                  <c:v>3472.7087378640776</c:v>
                </c:pt>
                <c:pt idx="28">
                  <c:v>3472.7087378640776</c:v>
                </c:pt>
                <c:pt idx="29">
                  <c:v>3472.7087378640776</c:v>
                </c:pt>
                <c:pt idx="30">
                  <c:v>3472.7087378640776</c:v>
                </c:pt>
                <c:pt idx="31">
                  <c:v>3472.7087378640776</c:v>
                </c:pt>
                <c:pt idx="32">
                  <c:v>3472.7087378640776</c:v>
                </c:pt>
                <c:pt idx="33">
                  <c:v>3472.7087378640776</c:v>
                </c:pt>
                <c:pt idx="34">
                  <c:v>3472.7087378640776</c:v>
                </c:pt>
                <c:pt idx="35">
                  <c:v>3472.7087378640776</c:v>
                </c:pt>
                <c:pt idx="36">
                  <c:v>3472.7087378640776</c:v>
                </c:pt>
                <c:pt idx="37">
                  <c:v>3472.7087378640776</c:v>
                </c:pt>
                <c:pt idx="38">
                  <c:v>3472.7087378640776</c:v>
                </c:pt>
                <c:pt idx="39">
                  <c:v>3472.7087378640776</c:v>
                </c:pt>
                <c:pt idx="40">
                  <c:v>3472.7087378640776</c:v>
                </c:pt>
                <c:pt idx="41">
                  <c:v>3472.7087378640776</c:v>
                </c:pt>
                <c:pt idx="42">
                  <c:v>3472.7087378640776</c:v>
                </c:pt>
                <c:pt idx="43">
                  <c:v>3472.7087378640776</c:v>
                </c:pt>
                <c:pt idx="44">
                  <c:v>3472.7087378640776</c:v>
                </c:pt>
                <c:pt idx="45">
                  <c:v>3472.7087378640776</c:v>
                </c:pt>
                <c:pt idx="46">
                  <c:v>3472.7087378640776</c:v>
                </c:pt>
                <c:pt idx="47">
                  <c:v>3472.7087378640776</c:v>
                </c:pt>
                <c:pt idx="48">
                  <c:v>3472.7087378640776</c:v>
                </c:pt>
                <c:pt idx="49">
                  <c:v>3472.7087378640776</c:v>
                </c:pt>
                <c:pt idx="50">
                  <c:v>3472.7087378640776</c:v>
                </c:pt>
                <c:pt idx="51">
                  <c:v>3472.7087378640776</c:v>
                </c:pt>
                <c:pt idx="52">
                  <c:v>3472.7087378640776</c:v>
                </c:pt>
                <c:pt idx="53">
                  <c:v>3472.7087378640776</c:v>
                </c:pt>
                <c:pt idx="54">
                  <c:v>3472.7087378640776</c:v>
                </c:pt>
                <c:pt idx="55">
                  <c:v>3472.7087378640776</c:v>
                </c:pt>
                <c:pt idx="56">
                  <c:v>3472.7087378640776</c:v>
                </c:pt>
                <c:pt idx="57">
                  <c:v>3472.7087378640776</c:v>
                </c:pt>
                <c:pt idx="58">
                  <c:v>3472.7087378640776</c:v>
                </c:pt>
                <c:pt idx="59">
                  <c:v>3472.7087378640776</c:v>
                </c:pt>
                <c:pt idx="60">
                  <c:v>3472.7087378640776</c:v>
                </c:pt>
                <c:pt idx="61">
                  <c:v>3472.7087378640776</c:v>
                </c:pt>
                <c:pt idx="62">
                  <c:v>3472.7087378640776</c:v>
                </c:pt>
                <c:pt idx="63">
                  <c:v>3472.7087378640776</c:v>
                </c:pt>
                <c:pt idx="64">
                  <c:v>3472.7087378640776</c:v>
                </c:pt>
                <c:pt idx="65">
                  <c:v>3472.7087378640776</c:v>
                </c:pt>
                <c:pt idx="66">
                  <c:v>3472.7087378640776</c:v>
                </c:pt>
                <c:pt idx="67">
                  <c:v>3472.7087378640776</c:v>
                </c:pt>
                <c:pt idx="68">
                  <c:v>3472.7087378640776</c:v>
                </c:pt>
                <c:pt idx="69">
                  <c:v>3472.7087378640776</c:v>
                </c:pt>
                <c:pt idx="70">
                  <c:v>3472.7087378640776</c:v>
                </c:pt>
                <c:pt idx="71">
                  <c:v>3472.7087378640776</c:v>
                </c:pt>
                <c:pt idx="72">
                  <c:v>3472.7087378640776</c:v>
                </c:pt>
                <c:pt idx="73">
                  <c:v>3472.7087378640776</c:v>
                </c:pt>
                <c:pt idx="74">
                  <c:v>3472.7087378640776</c:v>
                </c:pt>
                <c:pt idx="75">
                  <c:v>3472.7087378640776</c:v>
                </c:pt>
                <c:pt idx="76">
                  <c:v>3472.7087378640776</c:v>
                </c:pt>
                <c:pt idx="77">
                  <c:v>3472.7087378640776</c:v>
                </c:pt>
                <c:pt idx="78">
                  <c:v>3472.7087378640776</c:v>
                </c:pt>
                <c:pt idx="79">
                  <c:v>3472.7087378640776</c:v>
                </c:pt>
                <c:pt idx="80">
                  <c:v>3472.7087378640776</c:v>
                </c:pt>
                <c:pt idx="81">
                  <c:v>3472.7087378640776</c:v>
                </c:pt>
                <c:pt idx="82">
                  <c:v>3472.7087378640776</c:v>
                </c:pt>
                <c:pt idx="83">
                  <c:v>3472.7087378640776</c:v>
                </c:pt>
                <c:pt idx="84">
                  <c:v>3472.7087378640776</c:v>
                </c:pt>
                <c:pt idx="85">
                  <c:v>3472.7087378640776</c:v>
                </c:pt>
                <c:pt idx="86">
                  <c:v>3472.7087378640776</c:v>
                </c:pt>
                <c:pt idx="87">
                  <c:v>3472.7087378640776</c:v>
                </c:pt>
                <c:pt idx="88">
                  <c:v>3472.7087378640776</c:v>
                </c:pt>
                <c:pt idx="89">
                  <c:v>3472.7087378640776</c:v>
                </c:pt>
                <c:pt idx="90">
                  <c:v>3472.7087378640776</c:v>
                </c:pt>
                <c:pt idx="91">
                  <c:v>3472.7087378640776</c:v>
                </c:pt>
                <c:pt idx="92">
                  <c:v>3472.7087378640776</c:v>
                </c:pt>
                <c:pt idx="93">
                  <c:v>3472.7087378640776</c:v>
                </c:pt>
                <c:pt idx="94">
                  <c:v>3472.7087378640776</c:v>
                </c:pt>
                <c:pt idx="95">
                  <c:v>3472.7087378640776</c:v>
                </c:pt>
                <c:pt idx="96">
                  <c:v>3472.7087378640776</c:v>
                </c:pt>
                <c:pt idx="97">
                  <c:v>3472.7087378640776</c:v>
                </c:pt>
                <c:pt idx="98">
                  <c:v>3472.7087378640776</c:v>
                </c:pt>
                <c:pt idx="99">
                  <c:v>3472.7087378640776</c:v>
                </c:pt>
                <c:pt idx="100">
                  <c:v>3472.7087378640776</c:v>
                </c:pt>
                <c:pt idx="101">
                  <c:v>3472.7087378640776</c:v>
                </c:pt>
                <c:pt idx="102">
                  <c:v>3472.7087378640776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FB-43ED-BDB9-FDF321B34FDD}"/>
            </c:ext>
          </c:extLst>
        </c:ser>
        <c:ser>
          <c:idx val="4"/>
          <c:order val="3"/>
          <c:tx>
            <c:v>x̅ выборочное за всё время</c:v>
          </c:tx>
          <c:spPr>
            <a:ln w="12700" cap="rnd">
              <a:solidFill>
                <a:srgbClr val="1111FF"/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Лист1!$A$2:$A$104</c:f>
              <c:numCache>
                <c:formatCode>m/d/yyyy</c:formatCode>
                <c:ptCount val="103"/>
                <c:pt idx="0">
                  <c:v>44807</c:v>
                </c:pt>
                <c:pt idx="1">
                  <c:v>44808</c:v>
                </c:pt>
                <c:pt idx="2">
                  <c:v>44809</c:v>
                </c:pt>
                <c:pt idx="3">
                  <c:v>44810</c:v>
                </c:pt>
                <c:pt idx="4">
                  <c:v>44811</c:v>
                </c:pt>
                <c:pt idx="5">
                  <c:v>44812</c:v>
                </c:pt>
                <c:pt idx="6">
                  <c:v>44813</c:v>
                </c:pt>
                <c:pt idx="7">
                  <c:v>44814</c:v>
                </c:pt>
                <c:pt idx="8">
                  <c:v>44815</c:v>
                </c:pt>
                <c:pt idx="9">
                  <c:v>44816</c:v>
                </c:pt>
                <c:pt idx="10">
                  <c:v>44817</c:v>
                </c:pt>
                <c:pt idx="11">
                  <c:v>44818</c:v>
                </c:pt>
                <c:pt idx="12">
                  <c:v>44819</c:v>
                </c:pt>
                <c:pt idx="13">
                  <c:v>44820</c:v>
                </c:pt>
                <c:pt idx="14">
                  <c:v>44821</c:v>
                </c:pt>
                <c:pt idx="15">
                  <c:v>44822</c:v>
                </c:pt>
                <c:pt idx="16">
                  <c:v>44823</c:v>
                </c:pt>
                <c:pt idx="17">
                  <c:v>44824</c:v>
                </c:pt>
                <c:pt idx="18">
                  <c:v>44825</c:v>
                </c:pt>
                <c:pt idx="19">
                  <c:v>44826</c:v>
                </c:pt>
                <c:pt idx="20">
                  <c:v>44827</c:v>
                </c:pt>
                <c:pt idx="21">
                  <c:v>44828</c:v>
                </c:pt>
                <c:pt idx="22">
                  <c:v>44829</c:v>
                </c:pt>
                <c:pt idx="23">
                  <c:v>44830</c:v>
                </c:pt>
                <c:pt idx="24">
                  <c:v>44831</c:v>
                </c:pt>
                <c:pt idx="25">
                  <c:v>44832</c:v>
                </c:pt>
                <c:pt idx="26">
                  <c:v>44833</c:v>
                </c:pt>
                <c:pt idx="27">
                  <c:v>44834</c:v>
                </c:pt>
                <c:pt idx="28">
                  <c:v>44835</c:v>
                </c:pt>
                <c:pt idx="29">
                  <c:v>44836</c:v>
                </c:pt>
                <c:pt idx="30">
                  <c:v>44837</c:v>
                </c:pt>
                <c:pt idx="31">
                  <c:v>44838</c:v>
                </c:pt>
                <c:pt idx="32">
                  <c:v>44839</c:v>
                </c:pt>
                <c:pt idx="33">
                  <c:v>44840</c:v>
                </c:pt>
                <c:pt idx="34">
                  <c:v>44841</c:v>
                </c:pt>
                <c:pt idx="35">
                  <c:v>44842</c:v>
                </c:pt>
                <c:pt idx="36">
                  <c:v>44843</c:v>
                </c:pt>
                <c:pt idx="37">
                  <c:v>44844</c:v>
                </c:pt>
                <c:pt idx="38">
                  <c:v>44845</c:v>
                </c:pt>
                <c:pt idx="39">
                  <c:v>44846</c:v>
                </c:pt>
                <c:pt idx="40">
                  <c:v>44847</c:v>
                </c:pt>
                <c:pt idx="41">
                  <c:v>44848</c:v>
                </c:pt>
                <c:pt idx="42">
                  <c:v>44849</c:v>
                </c:pt>
                <c:pt idx="43">
                  <c:v>44850</c:v>
                </c:pt>
                <c:pt idx="44">
                  <c:v>44851</c:v>
                </c:pt>
                <c:pt idx="45">
                  <c:v>44852</c:v>
                </c:pt>
                <c:pt idx="46">
                  <c:v>44853</c:v>
                </c:pt>
                <c:pt idx="47">
                  <c:v>44854</c:v>
                </c:pt>
                <c:pt idx="48">
                  <c:v>44855</c:v>
                </c:pt>
                <c:pt idx="49">
                  <c:v>44856</c:v>
                </c:pt>
                <c:pt idx="50">
                  <c:v>44857</c:v>
                </c:pt>
                <c:pt idx="51">
                  <c:v>44858</c:v>
                </c:pt>
                <c:pt idx="52">
                  <c:v>44859</c:v>
                </c:pt>
                <c:pt idx="53">
                  <c:v>44860</c:v>
                </c:pt>
                <c:pt idx="54">
                  <c:v>44861</c:v>
                </c:pt>
                <c:pt idx="55">
                  <c:v>44862</c:v>
                </c:pt>
                <c:pt idx="56">
                  <c:v>44863</c:v>
                </c:pt>
                <c:pt idx="57">
                  <c:v>44864</c:v>
                </c:pt>
                <c:pt idx="58">
                  <c:v>44865</c:v>
                </c:pt>
                <c:pt idx="59">
                  <c:v>44866</c:v>
                </c:pt>
                <c:pt idx="60">
                  <c:v>44867</c:v>
                </c:pt>
                <c:pt idx="61">
                  <c:v>44868</c:v>
                </c:pt>
                <c:pt idx="62">
                  <c:v>44869</c:v>
                </c:pt>
                <c:pt idx="63">
                  <c:v>44870</c:v>
                </c:pt>
                <c:pt idx="64">
                  <c:v>44871</c:v>
                </c:pt>
                <c:pt idx="65">
                  <c:v>44872</c:v>
                </c:pt>
                <c:pt idx="66">
                  <c:v>44873</c:v>
                </c:pt>
                <c:pt idx="67">
                  <c:v>44874</c:v>
                </c:pt>
                <c:pt idx="68">
                  <c:v>44875</c:v>
                </c:pt>
                <c:pt idx="69">
                  <c:v>44876</c:v>
                </c:pt>
                <c:pt idx="70">
                  <c:v>44877</c:v>
                </c:pt>
                <c:pt idx="71">
                  <c:v>44878</c:v>
                </c:pt>
                <c:pt idx="72">
                  <c:v>44879</c:v>
                </c:pt>
                <c:pt idx="73">
                  <c:v>44880</c:v>
                </c:pt>
                <c:pt idx="74">
                  <c:v>44881</c:v>
                </c:pt>
                <c:pt idx="75">
                  <c:v>44882</c:v>
                </c:pt>
                <c:pt idx="76">
                  <c:v>44883</c:v>
                </c:pt>
                <c:pt idx="77">
                  <c:v>44884</c:v>
                </c:pt>
                <c:pt idx="78">
                  <c:v>44885</c:v>
                </c:pt>
                <c:pt idx="79">
                  <c:v>44886</c:v>
                </c:pt>
                <c:pt idx="80">
                  <c:v>44887</c:v>
                </c:pt>
                <c:pt idx="81">
                  <c:v>44888</c:v>
                </c:pt>
                <c:pt idx="82">
                  <c:v>44889</c:v>
                </c:pt>
                <c:pt idx="83">
                  <c:v>44890</c:v>
                </c:pt>
                <c:pt idx="84">
                  <c:v>44891</c:v>
                </c:pt>
                <c:pt idx="85">
                  <c:v>44892</c:v>
                </c:pt>
                <c:pt idx="86">
                  <c:v>44893</c:v>
                </c:pt>
                <c:pt idx="87">
                  <c:v>44894</c:v>
                </c:pt>
                <c:pt idx="88">
                  <c:v>44895</c:v>
                </c:pt>
                <c:pt idx="89">
                  <c:v>44896</c:v>
                </c:pt>
                <c:pt idx="90">
                  <c:v>44897</c:v>
                </c:pt>
                <c:pt idx="91">
                  <c:v>44898</c:v>
                </c:pt>
                <c:pt idx="92">
                  <c:v>44899</c:v>
                </c:pt>
                <c:pt idx="93">
                  <c:v>44900</c:v>
                </c:pt>
                <c:pt idx="94">
                  <c:v>44901</c:v>
                </c:pt>
                <c:pt idx="95">
                  <c:v>44902</c:v>
                </c:pt>
                <c:pt idx="96">
                  <c:v>44903</c:v>
                </c:pt>
                <c:pt idx="97">
                  <c:v>44904</c:v>
                </c:pt>
                <c:pt idx="98">
                  <c:v>44905</c:v>
                </c:pt>
                <c:pt idx="99">
                  <c:v>44906</c:v>
                </c:pt>
                <c:pt idx="100">
                  <c:v>44907</c:v>
                </c:pt>
                <c:pt idx="101">
                  <c:v>44908</c:v>
                </c:pt>
                <c:pt idx="102">
                  <c:v>44909</c:v>
                </c:pt>
              </c:numCache>
            </c:numRef>
          </c:cat>
          <c:val>
            <c:numRef>
              <c:f>Лист1!$F$2:$F$104</c:f>
              <c:numCache>
                <c:formatCode>General</c:formatCode>
                <c:ptCount val="103"/>
                <c:pt idx="0">
                  <c:v>3509.0581769204946</c:v>
                </c:pt>
                <c:pt idx="1">
                  <c:v>3509.0581769204946</c:v>
                </c:pt>
                <c:pt idx="2">
                  <c:v>3509.0581769204946</c:v>
                </c:pt>
                <c:pt idx="3">
                  <c:v>3509.0581769204946</c:v>
                </c:pt>
                <c:pt idx="4">
                  <c:v>3509.0581769204946</c:v>
                </c:pt>
                <c:pt idx="5">
                  <c:v>3509.0581769204946</c:v>
                </c:pt>
                <c:pt idx="6">
                  <c:v>3509.0581769204946</c:v>
                </c:pt>
                <c:pt idx="7">
                  <c:v>3509.0581769204946</c:v>
                </c:pt>
                <c:pt idx="8">
                  <c:v>3509.0581769204946</c:v>
                </c:pt>
                <c:pt idx="9">
                  <c:v>3509.0581769204946</c:v>
                </c:pt>
                <c:pt idx="10">
                  <c:v>3509.0581769204946</c:v>
                </c:pt>
                <c:pt idx="11">
                  <c:v>3509.0581769204946</c:v>
                </c:pt>
                <c:pt idx="12">
                  <c:v>3509.0581769204946</c:v>
                </c:pt>
                <c:pt idx="13">
                  <c:v>3509.0581769204946</c:v>
                </c:pt>
                <c:pt idx="14">
                  <c:v>3509.0581769204946</c:v>
                </c:pt>
                <c:pt idx="15">
                  <c:v>3509.0581769204946</c:v>
                </c:pt>
                <c:pt idx="16">
                  <c:v>3509.0581769204946</c:v>
                </c:pt>
                <c:pt idx="17">
                  <c:v>3509.0581769204946</c:v>
                </c:pt>
                <c:pt idx="18">
                  <c:v>3509.0581769204946</c:v>
                </c:pt>
                <c:pt idx="19">
                  <c:v>3509.0581769204946</c:v>
                </c:pt>
                <c:pt idx="20">
                  <c:v>3509.0581769204946</c:v>
                </c:pt>
                <c:pt idx="21">
                  <c:v>3509.0581769204946</c:v>
                </c:pt>
                <c:pt idx="22">
                  <c:v>3509.0581769204946</c:v>
                </c:pt>
                <c:pt idx="23">
                  <c:v>3509.0581769204946</c:v>
                </c:pt>
                <c:pt idx="24">
                  <c:v>3509.0581769204946</c:v>
                </c:pt>
                <c:pt idx="25">
                  <c:v>3509.0581769204946</c:v>
                </c:pt>
                <c:pt idx="26">
                  <c:v>3509.0581769204946</c:v>
                </c:pt>
                <c:pt idx="27">
                  <c:v>3509.0581769204946</c:v>
                </c:pt>
                <c:pt idx="28">
                  <c:v>3509.0581769204946</c:v>
                </c:pt>
                <c:pt idx="29">
                  <c:v>3509.0581769204946</c:v>
                </c:pt>
                <c:pt idx="30">
                  <c:v>3509.0581769204946</c:v>
                </c:pt>
                <c:pt idx="31">
                  <c:v>3509.0581769204946</c:v>
                </c:pt>
                <c:pt idx="32">
                  <c:v>3509.0581769204946</c:v>
                </c:pt>
                <c:pt idx="33">
                  <c:v>3509.0581769204946</c:v>
                </c:pt>
                <c:pt idx="34">
                  <c:v>3509.0581769204946</c:v>
                </c:pt>
                <c:pt idx="35">
                  <c:v>3509.0581769204946</c:v>
                </c:pt>
                <c:pt idx="36">
                  <c:v>3509.0581769204946</c:v>
                </c:pt>
                <c:pt idx="37">
                  <c:v>3509.0581769204946</c:v>
                </c:pt>
                <c:pt idx="38">
                  <c:v>3509.0581769204946</c:v>
                </c:pt>
                <c:pt idx="39">
                  <c:v>3509.0581769204946</c:v>
                </c:pt>
                <c:pt idx="40">
                  <c:v>3509.0581769204946</c:v>
                </c:pt>
                <c:pt idx="41">
                  <c:v>3509.0581769204946</c:v>
                </c:pt>
                <c:pt idx="42">
                  <c:v>3509.0581769204946</c:v>
                </c:pt>
                <c:pt idx="43">
                  <c:v>3509.0581769204946</c:v>
                </c:pt>
                <c:pt idx="44">
                  <c:v>3509.0581769204946</c:v>
                </c:pt>
                <c:pt idx="45">
                  <c:v>3509.0581769204946</c:v>
                </c:pt>
                <c:pt idx="46">
                  <c:v>3509.0581769204946</c:v>
                </c:pt>
                <c:pt idx="47">
                  <c:v>3509.0581769204946</c:v>
                </c:pt>
                <c:pt idx="48">
                  <c:v>3509.0581769204946</c:v>
                </c:pt>
                <c:pt idx="49">
                  <c:v>3509.0581769204946</c:v>
                </c:pt>
                <c:pt idx="50">
                  <c:v>3509.0581769204946</c:v>
                </c:pt>
                <c:pt idx="51">
                  <c:v>3509.0581769204946</c:v>
                </c:pt>
                <c:pt idx="52">
                  <c:v>3509.0581769204946</c:v>
                </c:pt>
                <c:pt idx="53">
                  <c:v>3509.0581769204946</c:v>
                </c:pt>
                <c:pt idx="54">
                  <c:v>3509.0581769204946</c:v>
                </c:pt>
                <c:pt idx="55">
                  <c:v>3509.0581769204946</c:v>
                </c:pt>
                <c:pt idx="56">
                  <c:v>3509.0581769204946</c:v>
                </c:pt>
                <c:pt idx="57">
                  <c:v>3509.0581769204946</c:v>
                </c:pt>
                <c:pt idx="58">
                  <c:v>3509.0581769204946</c:v>
                </c:pt>
                <c:pt idx="59">
                  <c:v>3509.0581769204946</c:v>
                </c:pt>
                <c:pt idx="60">
                  <c:v>3509.0581769204946</c:v>
                </c:pt>
                <c:pt idx="61">
                  <c:v>3509.0581769204946</c:v>
                </c:pt>
                <c:pt idx="62">
                  <c:v>3509.0581769204946</c:v>
                </c:pt>
                <c:pt idx="63">
                  <c:v>3509.0581769204946</c:v>
                </c:pt>
                <c:pt idx="64">
                  <c:v>3509.0581769204946</c:v>
                </c:pt>
                <c:pt idx="65">
                  <c:v>3509.0581769204946</c:v>
                </c:pt>
                <c:pt idx="66">
                  <c:v>3509.0581769204946</c:v>
                </c:pt>
                <c:pt idx="67">
                  <c:v>3509.0581769204946</c:v>
                </c:pt>
                <c:pt idx="68">
                  <c:v>3509.0581769204946</c:v>
                </c:pt>
                <c:pt idx="69">
                  <c:v>3509.0581769204946</c:v>
                </c:pt>
                <c:pt idx="70">
                  <c:v>3509.0581769204946</c:v>
                </c:pt>
                <c:pt idx="71">
                  <c:v>3509.0581769204946</c:v>
                </c:pt>
                <c:pt idx="72">
                  <c:v>3509.0581769204946</c:v>
                </c:pt>
                <c:pt idx="73">
                  <c:v>3509.0581769204946</c:v>
                </c:pt>
                <c:pt idx="74">
                  <c:v>3509.0581769204946</c:v>
                </c:pt>
                <c:pt idx="75">
                  <c:v>3509.0581769204946</c:v>
                </c:pt>
                <c:pt idx="76">
                  <c:v>3509.0581769204946</c:v>
                </c:pt>
                <c:pt idx="77">
                  <c:v>3509.0581769204946</c:v>
                </c:pt>
                <c:pt idx="78">
                  <c:v>3509.0581769204946</c:v>
                </c:pt>
                <c:pt idx="79">
                  <c:v>3509.0581769204946</c:v>
                </c:pt>
                <c:pt idx="80">
                  <c:v>3509.0581769204946</c:v>
                </c:pt>
                <c:pt idx="81">
                  <c:v>3509.0581769204946</c:v>
                </c:pt>
                <c:pt idx="82">
                  <c:v>3509.0581769204946</c:v>
                </c:pt>
                <c:pt idx="83">
                  <c:v>3509.0581769204946</c:v>
                </c:pt>
                <c:pt idx="84">
                  <c:v>3509.0581769204946</c:v>
                </c:pt>
                <c:pt idx="85">
                  <c:v>3509.0581769204946</c:v>
                </c:pt>
                <c:pt idx="86">
                  <c:v>3509.0581769204946</c:v>
                </c:pt>
                <c:pt idx="87">
                  <c:v>3509.0581769204946</c:v>
                </c:pt>
                <c:pt idx="88">
                  <c:v>3509.0581769204946</c:v>
                </c:pt>
                <c:pt idx="89">
                  <c:v>3509.0581769204946</c:v>
                </c:pt>
                <c:pt idx="90">
                  <c:v>3509.0581769204946</c:v>
                </c:pt>
                <c:pt idx="91">
                  <c:v>3509.0581769204946</c:v>
                </c:pt>
                <c:pt idx="92">
                  <c:v>3509.0581769204946</c:v>
                </c:pt>
                <c:pt idx="93">
                  <c:v>3509.0581769204946</c:v>
                </c:pt>
                <c:pt idx="94">
                  <c:v>3509.0581769204946</c:v>
                </c:pt>
                <c:pt idx="95">
                  <c:v>3509.0581769204946</c:v>
                </c:pt>
                <c:pt idx="96">
                  <c:v>3509.0581769204946</c:v>
                </c:pt>
                <c:pt idx="97">
                  <c:v>3509.0581769204946</c:v>
                </c:pt>
                <c:pt idx="98">
                  <c:v>3509.0581769204946</c:v>
                </c:pt>
                <c:pt idx="99">
                  <c:v>3509.0581769204946</c:v>
                </c:pt>
                <c:pt idx="100">
                  <c:v>3509.0581769204946</c:v>
                </c:pt>
                <c:pt idx="101">
                  <c:v>3509.0581769204946</c:v>
                </c:pt>
                <c:pt idx="102">
                  <c:v>3509.0581769204946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FB-43ED-BDB9-FDF321B34FDD}"/>
            </c:ext>
          </c:extLst>
        </c:ser>
        <c:ser>
          <c:idx val="0"/>
          <c:order val="4"/>
          <c:tx>
            <c:v>Количество кликов</c:v>
          </c:tx>
          <c:spPr>
            <a:ln w="25400" cap="rnd">
              <a:solidFill>
                <a:srgbClr val="D665D3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rgbClr val="D665D3"/>
              </a:solidFill>
              <a:ln w="9525">
                <a:solidFill>
                  <a:srgbClr val="491347"/>
                </a:solidFill>
              </a:ln>
              <a:effectLst/>
            </c:spPr>
          </c:marker>
          <c:cat>
            <c:numRef>
              <c:f>Лист1!$A$2:$A$104</c:f>
              <c:numCache>
                <c:formatCode>m/d/yyyy</c:formatCode>
                <c:ptCount val="103"/>
                <c:pt idx="0">
                  <c:v>44807</c:v>
                </c:pt>
                <c:pt idx="1">
                  <c:v>44808</c:v>
                </c:pt>
                <c:pt idx="2">
                  <c:v>44809</c:v>
                </c:pt>
                <c:pt idx="3">
                  <c:v>44810</c:v>
                </c:pt>
                <c:pt idx="4">
                  <c:v>44811</c:v>
                </c:pt>
                <c:pt idx="5">
                  <c:v>44812</c:v>
                </c:pt>
                <c:pt idx="6">
                  <c:v>44813</c:v>
                </c:pt>
                <c:pt idx="7">
                  <c:v>44814</c:v>
                </c:pt>
                <c:pt idx="8">
                  <c:v>44815</c:v>
                </c:pt>
                <c:pt idx="9">
                  <c:v>44816</c:v>
                </c:pt>
                <c:pt idx="10">
                  <c:v>44817</c:v>
                </c:pt>
                <c:pt idx="11">
                  <c:v>44818</c:v>
                </c:pt>
                <c:pt idx="12">
                  <c:v>44819</c:v>
                </c:pt>
                <c:pt idx="13">
                  <c:v>44820</c:v>
                </c:pt>
                <c:pt idx="14">
                  <c:v>44821</c:v>
                </c:pt>
                <c:pt idx="15">
                  <c:v>44822</c:v>
                </c:pt>
                <c:pt idx="16">
                  <c:v>44823</c:v>
                </c:pt>
                <c:pt idx="17">
                  <c:v>44824</c:v>
                </c:pt>
                <c:pt idx="18">
                  <c:v>44825</c:v>
                </c:pt>
                <c:pt idx="19">
                  <c:v>44826</c:v>
                </c:pt>
                <c:pt idx="20">
                  <c:v>44827</c:v>
                </c:pt>
                <c:pt idx="21">
                  <c:v>44828</c:v>
                </c:pt>
                <c:pt idx="22">
                  <c:v>44829</c:v>
                </c:pt>
                <c:pt idx="23">
                  <c:v>44830</c:v>
                </c:pt>
                <c:pt idx="24">
                  <c:v>44831</c:v>
                </c:pt>
                <c:pt idx="25">
                  <c:v>44832</c:v>
                </c:pt>
                <c:pt idx="26">
                  <c:v>44833</c:v>
                </c:pt>
                <c:pt idx="27">
                  <c:v>44834</c:v>
                </c:pt>
                <c:pt idx="28">
                  <c:v>44835</c:v>
                </c:pt>
                <c:pt idx="29">
                  <c:v>44836</c:v>
                </c:pt>
                <c:pt idx="30">
                  <c:v>44837</c:v>
                </c:pt>
                <c:pt idx="31">
                  <c:v>44838</c:v>
                </c:pt>
                <c:pt idx="32">
                  <c:v>44839</c:v>
                </c:pt>
                <c:pt idx="33">
                  <c:v>44840</c:v>
                </c:pt>
                <c:pt idx="34">
                  <c:v>44841</c:v>
                </c:pt>
                <c:pt idx="35">
                  <c:v>44842</c:v>
                </c:pt>
                <c:pt idx="36">
                  <c:v>44843</c:v>
                </c:pt>
                <c:pt idx="37">
                  <c:v>44844</c:v>
                </c:pt>
                <c:pt idx="38">
                  <c:v>44845</c:v>
                </c:pt>
                <c:pt idx="39">
                  <c:v>44846</c:v>
                </c:pt>
                <c:pt idx="40">
                  <c:v>44847</c:v>
                </c:pt>
                <c:pt idx="41">
                  <c:v>44848</c:v>
                </c:pt>
                <c:pt idx="42">
                  <c:v>44849</c:v>
                </c:pt>
                <c:pt idx="43">
                  <c:v>44850</c:v>
                </c:pt>
                <c:pt idx="44">
                  <c:v>44851</c:v>
                </c:pt>
                <c:pt idx="45">
                  <c:v>44852</c:v>
                </c:pt>
                <c:pt idx="46">
                  <c:v>44853</c:v>
                </c:pt>
                <c:pt idx="47">
                  <c:v>44854</c:v>
                </c:pt>
                <c:pt idx="48">
                  <c:v>44855</c:v>
                </c:pt>
                <c:pt idx="49">
                  <c:v>44856</c:v>
                </c:pt>
                <c:pt idx="50">
                  <c:v>44857</c:v>
                </c:pt>
                <c:pt idx="51">
                  <c:v>44858</c:v>
                </c:pt>
                <c:pt idx="52">
                  <c:v>44859</c:v>
                </c:pt>
                <c:pt idx="53">
                  <c:v>44860</c:v>
                </c:pt>
                <c:pt idx="54">
                  <c:v>44861</c:v>
                </c:pt>
                <c:pt idx="55">
                  <c:v>44862</c:v>
                </c:pt>
                <c:pt idx="56">
                  <c:v>44863</c:v>
                </c:pt>
                <c:pt idx="57">
                  <c:v>44864</c:v>
                </c:pt>
                <c:pt idx="58">
                  <c:v>44865</c:v>
                </c:pt>
                <c:pt idx="59">
                  <c:v>44866</c:v>
                </c:pt>
                <c:pt idx="60">
                  <c:v>44867</c:v>
                </c:pt>
                <c:pt idx="61">
                  <c:v>44868</c:v>
                </c:pt>
                <c:pt idx="62">
                  <c:v>44869</c:v>
                </c:pt>
                <c:pt idx="63">
                  <c:v>44870</c:v>
                </c:pt>
                <c:pt idx="64">
                  <c:v>44871</c:v>
                </c:pt>
                <c:pt idx="65">
                  <c:v>44872</c:v>
                </c:pt>
                <c:pt idx="66">
                  <c:v>44873</c:v>
                </c:pt>
                <c:pt idx="67">
                  <c:v>44874</c:v>
                </c:pt>
                <c:pt idx="68">
                  <c:v>44875</c:v>
                </c:pt>
                <c:pt idx="69">
                  <c:v>44876</c:v>
                </c:pt>
                <c:pt idx="70">
                  <c:v>44877</c:v>
                </c:pt>
                <c:pt idx="71">
                  <c:v>44878</c:v>
                </c:pt>
                <c:pt idx="72">
                  <c:v>44879</c:v>
                </c:pt>
                <c:pt idx="73">
                  <c:v>44880</c:v>
                </c:pt>
                <c:pt idx="74">
                  <c:v>44881</c:v>
                </c:pt>
                <c:pt idx="75">
                  <c:v>44882</c:v>
                </c:pt>
                <c:pt idx="76">
                  <c:v>44883</c:v>
                </c:pt>
                <c:pt idx="77">
                  <c:v>44884</c:v>
                </c:pt>
                <c:pt idx="78">
                  <c:v>44885</c:v>
                </c:pt>
                <c:pt idx="79">
                  <c:v>44886</c:v>
                </c:pt>
                <c:pt idx="80">
                  <c:v>44887</c:v>
                </c:pt>
                <c:pt idx="81">
                  <c:v>44888</c:v>
                </c:pt>
                <c:pt idx="82">
                  <c:v>44889</c:v>
                </c:pt>
                <c:pt idx="83">
                  <c:v>44890</c:v>
                </c:pt>
                <c:pt idx="84">
                  <c:v>44891</c:v>
                </c:pt>
                <c:pt idx="85">
                  <c:v>44892</c:v>
                </c:pt>
                <c:pt idx="86">
                  <c:v>44893</c:v>
                </c:pt>
                <c:pt idx="87">
                  <c:v>44894</c:v>
                </c:pt>
                <c:pt idx="88">
                  <c:v>44895</c:v>
                </c:pt>
                <c:pt idx="89">
                  <c:v>44896</c:v>
                </c:pt>
                <c:pt idx="90">
                  <c:v>44897</c:v>
                </c:pt>
                <c:pt idx="91">
                  <c:v>44898</c:v>
                </c:pt>
                <c:pt idx="92">
                  <c:v>44899</c:v>
                </c:pt>
                <c:pt idx="93">
                  <c:v>44900</c:v>
                </c:pt>
                <c:pt idx="94">
                  <c:v>44901</c:v>
                </c:pt>
                <c:pt idx="95">
                  <c:v>44902</c:v>
                </c:pt>
                <c:pt idx="96">
                  <c:v>44903</c:v>
                </c:pt>
                <c:pt idx="97">
                  <c:v>44904</c:v>
                </c:pt>
                <c:pt idx="98">
                  <c:v>44905</c:v>
                </c:pt>
                <c:pt idx="99">
                  <c:v>44906</c:v>
                </c:pt>
                <c:pt idx="100">
                  <c:v>44907</c:v>
                </c:pt>
                <c:pt idx="101">
                  <c:v>44908</c:v>
                </c:pt>
                <c:pt idx="102">
                  <c:v>44909</c:v>
                </c:pt>
              </c:numCache>
            </c:numRef>
          </c:cat>
          <c:val>
            <c:numRef>
              <c:f>Лист1!$B$2:$B$104</c:f>
              <c:numCache>
                <c:formatCode>General</c:formatCode>
                <c:ptCount val="103"/>
                <c:pt idx="0">
                  <c:v>3810</c:v>
                </c:pt>
                <c:pt idx="1">
                  <c:v>5678</c:v>
                </c:pt>
                <c:pt idx="2">
                  <c:v>2987</c:v>
                </c:pt>
                <c:pt idx="3">
                  <c:v>7059</c:v>
                </c:pt>
                <c:pt idx="4">
                  <c:v>5487</c:v>
                </c:pt>
                <c:pt idx="5">
                  <c:v>5012</c:v>
                </c:pt>
                <c:pt idx="6">
                  <c:v>3816</c:v>
                </c:pt>
                <c:pt idx="7">
                  <c:v>1609</c:v>
                </c:pt>
                <c:pt idx="8">
                  <c:v>325</c:v>
                </c:pt>
                <c:pt idx="9">
                  <c:v>1635</c:v>
                </c:pt>
                <c:pt idx="10">
                  <c:v>4374</c:v>
                </c:pt>
                <c:pt idx="11">
                  <c:v>1122</c:v>
                </c:pt>
                <c:pt idx="12">
                  <c:v>3154</c:v>
                </c:pt>
                <c:pt idx="13">
                  <c:v>4084</c:v>
                </c:pt>
                <c:pt idx="14">
                  <c:v>2599</c:v>
                </c:pt>
                <c:pt idx="15">
                  <c:v>6205</c:v>
                </c:pt>
                <c:pt idx="16">
                  <c:v>1940</c:v>
                </c:pt>
                <c:pt idx="17">
                  <c:v>437</c:v>
                </c:pt>
                <c:pt idx="18">
                  <c:v>3513</c:v>
                </c:pt>
                <c:pt idx="19">
                  <c:v>6514</c:v>
                </c:pt>
                <c:pt idx="20">
                  <c:v>3944</c:v>
                </c:pt>
                <c:pt idx="21">
                  <c:v>3049</c:v>
                </c:pt>
                <c:pt idx="22">
                  <c:v>4452</c:v>
                </c:pt>
                <c:pt idx="23">
                  <c:v>63</c:v>
                </c:pt>
                <c:pt idx="24">
                  <c:v>2676</c:v>
                </c:pt>
                <c:pt idx="25">
                  <c:v>7742</c:v>
                </c:pt>
                <c:pt idx="26">
                  <c:v>4220</c:v>
                </c:pt>
                <c:pt idx="27">
                  <c:v>9038</c:v>
                </c:pt>
                <c:pt idx="28">
                  <c:v>3453</c:v>
                </c:pt>
                <c:pt idx="29">
                  <c:v>7575</c:v>
                </c:pt>
                <c:pt idx="30">
                  <c:v>2909</c:v>
                </c:pt>
                <c:pt idx="31">
                  <c:v>1598</c:v>
                </c:pt>
                <c:pt idx="32">
                  <c:v>3549</c:v>
                </c:pt>
                <c:pt idx="33">
                  <c:v>3722</c:v>
                </c:pt>
                <c:pt idx="34">
                  <c:v>4215</c:v>
                </c:pt>
                <c:pt idx="35">
                  <c:v>4166</c:v>
                </c:pt>
                <c:pt idx="36">
                  <c:v>8982</c:v>
                </c:pt>
                <c:pt idx="37">
                  <c:v>3088</c:v>
                </c:pt>
                <c:pt idx="38">
                  <c:v>936</c:v>
                </c:pt>
                <c:pt idx="39">
                  <c:v>3653</c:v>
                </c:pt>
                <c:pt idx="40">
                  <c:v>4829</c:v>
                </c:pt>
                <c:pt idx="41">
                  <c:v>2115</c:v>
                </c:pt>
                <c:pt idx="42">
                  <c:v>4529</c:v>
                </c:pt>
                <c:pt idx="43">
                  <c:v>5686</c:v>
                </c:pt>
                <c:pt idx="44">
                  <c:v>5550</c:v>
                </c:pt>
                <c:pt idx="45">
                  <c:v>2044</c:v>
                </c:pt>
                <c:pt idx="46">
                  <c:v>3161</c:v>
                </c:pt>
                <c:pt idx="47">
                  <c:v>4423</c:v>
                </c:pt>
                <c:pt idx="48">
                  <c:v>2864</c:v>
                </c:pt>
                <c:pt idx="49">
                  <c:v>5312</c:v>
                </c:pt>
                <c:pt idx="50">
                  <c:v>3472</c:v>
                </c:pt>
                <c:pt idx="51">
                  <c:v>2314</c:v>
                </c:pt>
                <c:pt idx="52">
                  <c:v>1933</c:v>
                </c:pt>
                <c:pt idx="53">
                  <c:v>3221</c:v>
                </c:pt>
                <c:pt idx="54">
                  <c:v>3981</c:v>
                </c:pt>
                <c:pt idx="55">
                  <c:v>5422</c:v>
                </c:pt>
                <c:pt idx="56">
                  <c:v>2967</c:v>
                </c:pt>
                <c:pt idx="57">
                  <c:v>3174</c:v>
                </c:pt>
                <c:pt idx="58">
                  <c:v>3260</c:v>
                </c:pt>
                <c:pt idx="59">
                  <c:v>1680</c:v>
                </c:pt>
                <c:pt idx="60">
                  <c:v>1816</c:v>
                </c:pt>
                <c:pt idx="61">
                  <c:v>6350</c:v>
                </c:pt>
                <c:pt idx="62">
                  <c:v>3451</c:v>
                </c:pt>
                <c:pt idx="63">
                  <c:v>3842</c:v>
                </c:pt>
                <c:pt idx="64">
                  <c:v>3335</c:v>
                </c:pt>
                <c:pt idx="65">
                  <c:v>1787</c:v>
                </c:pt>
                <c:pt idx="66">
                  <c:v>1927</c:v>
                </c:pt>
                <c:pt idx="67">
                  <c:v>2496</c:v>
                </c:pt>
                <c:pt idx="68">
                  <c:v>4541</c:v>
                </c:pt>
                <c:pt idx="69">
                  <c:v>4396</c:v>
                </c:pt>
                <c:pt idx="70">
                  <c:v>1466</c:v>
                </c:pt>
                <c:pt idx="71">
                  <c:v>3605</c:v>
                </c:pt>
                <c:pt idx="72">
                  <c:v>2450</c:v>
                </c:pt>
                <c:pt idx="73">
                  <c:v>197</c:v>
                </c:pt>
                <c:pt idx="74">
                  <c:v>555</c:v>
                </c:pt>
                <c:pt idx="75">
                  <c:v>5027</c:v>
                </c:pt>
                <c:pt idx="76">
                  <c:v>1154</c:v>
                </c:pt>
                <c:pt idx="77">
                  <c:v>2969</c:v>
                </c:pt>
                <c:pt idx="78">
                  <c:v>3992</c:v>
                </c:pt>
                <c:pt idx="79">
                  <c:v>1028</c:v>
                </c:pt>
                <c:pt idx="80">
                  <c:v>3226</c:v>
                </c:pt>
                <c:pt idx="81">
                  <c:v>2989</c:v>
                </c:pt>
                <c:pt idx="82">
                  <c:v>5112</c:v>
                </c:pt>
                <c:pt idx="83">
                  <c:v>1338</c:v>
                </c:pt>
                <c:pt idx="84">
                  <c:v>1578</c:v>
                </c:pt>
                <c:pt idx="85">
                  <c:v>2228</c:v>
                </c:pt>
                <c:pt idx="86">
                  <c:v>958</c:v>
                </c:pt>
                <c:pt idx="87">
                  <c:v>1032</c:v>
                </c:pt>
                <c:pt idx="88">
                  <c:v>645</c:v>
                </c:pt>
                <c:pt idx="89">
                  <c:v>4241</c:v>
                </c:pt>
                <c:pt idx="90">
                  <c:v>203</c:v>
                </c:pt>
                <c:pt idx="91">
                  <c:v>194</c:v>
                </c:pt>
                <c:pt idx="92">
                  <c:v>4767</c:v>
                </c:pt>
                <c:pt idx="93">
                  <c:v>5082</c:v>
                </c:pt>
                <c:pt idx="94">
                  <c:v>3033</c:v>
                </c:pt>
                <c:pt idx="95">
                  <c:v>6815</c:v>
                </c:pt>
                <c:pt idx="96">
                  <c:v>5803</c:v>
                </c:pt>
                <c:pt idx="97">
                  <c:v>2913</c:v>
                </c:pt>
                <c:pt idx="98">
                  <c:v>2345</c:v>
                </c:pt>
                <c:pt idx="99">
                  <c:v>5943</c:v>
                </c:pt>
                <c:pt idx="100">
                  <c:v>2243</c:v>
                </c:pt>
                <c:pt idx="101">
                  <c:v>6944</c:v>
                </c:pt>
                <c:pt idx="102">
                  <c:v>5346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FB-43ED-BDB9-FDF321B34F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9384128"/>
        <c:axId val="1592059552"/>
      </c:lineChart>
      <c:dateAx>
        <c:axId val="1589384128"/>
        <c:scaling>
          <c:orientation val="minMax"/>
          <c:min val="44805"/>
        </c:scaling>
        <c:delete val="0"/>
        <c:axPos val="b"/>
        <c:majorGridlines>
          <c:spPr>
            <a:ln w="9525" cap="flat" cmpd="sng" algn="ctr">
              <a:solidFill>
                <a:srgbClr val="E258FE"/>
              </a:solidFill>
              <a:round/>
            </a:ln>
            <a:effectLst/>
          </c:spPr>
        </c:majorGridlines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491347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2059552"/>
        <c:crosses val="autoZero"/>
        <c:auto val="1"/>
        <c:lblOffset val="100"/>
        <c:baseTimeUnit val="days"/>
        <c:majorUnit val="1"/>
        <c:majorTimeUnit val="months"/>
      </c:dateAx>
      <c:valAx>
        <c:axId val="159205955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491347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938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3413202090578358"/>
          <c:y val="1.3153206896837431E-2"/>
          <c:w val="0.85374952368346113"/>
          <c:h val="0.197632975124213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400" b="0" i="0" u="none" strike="noStrike" kern="1200" baseline="0">
              <a:solidFill>
                <a:srgbClr val="491347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702190872798414E-2"/>
          <c:y val="6.0864391951006125E-2"/>
          <c:w val="0.79172178588578601"/>
          <c:h val="0.82176883445124915"/>
        </c:manualLayout>
      </c:layout>
      <c:lineChart>
        <c:grouping val="standard"/>
        <c:varyColors val="0"/>
        <c:ser>
          <c:idx val="0"/>
          <c:order val="0"/>
          <c:tx>
            <c:v>Fn(x)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Декабрь!$R$4:$R$10</c:f>
              <c:numCache>
                <c:formatCode>General</c:formatCode>
                <c:ptCount val="7"/>
                <c:pt idx="0">
                  <c:v>2559</c:v>
                </c:pt>
                <c:pt idx="1">
                  <c:v>4226</c:v>
                </c:pt>
                <c:pt idx="2" formatCode="0">
                  <c:v>5893</c:v>
                </c:pt>
                <c:pt idx="3" formatCode="0">
                  <c:v>7560</c:v>
                </c:pt>
                <c:pt idx="4" formatCode="0">
                  <c:v>9227</c:v>
                </c:pt>
                <c:pt idx="5" formatCode="0">
                  <c:v>10894</c:v>
                </c:pt>
                <c:pt idx="6" formatCode="0">
                  <c:v>12561</c:v>
                </c:pt>
              </c:numCache>
            </c:numRef>
          </c:cat>
          <c:val>
            <c:numRef>
              <c:f>Декабрь!$V$4:$V$10</c:f>
              <c:numCache>
                <c:formatCode>0.000</c:formatCode>
                <c:ptCount val="7"/>
                <c:pt idx="0" formatCode="General">
                  <c:v>0</c:v>
                </c:pt>
                <c:pt idx="1">
                  <c:v>7.1428571428571425E-2</c:v>
                </c:pt>
                <c:pt idx="2">
                  <c:v>0.21428571428571427</c:v>
                </c:pt>
                <c:pt idx="3">
                  <c:v>0.64285714285714279</c:v>
                </c:pt>
                <c:pt idx="4">
                  <c:v>0.92857142857142849</c:v>
                </c:pt>
                <c:pt idx="5">
                  <c:v>0.92857142857142849</c:v>
                </c:pt>
                <c:pt idx="6">
                  <c:v>0.99999999999999989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16-45F7-9629-CA580A4363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6142447"/>
        <c:axId val="606132047"/>
      </c:lineChart>
      <c:catAx>
        <c:axId val="606142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6132047"/>
        <c:crosses val="autoZero"/>
        <c:auto val="1"/>
        <c:lblAlgn val="ctr"/>
        <c:lblOffset val="100"/>
        <c:noMultiLvlLbl val="0"/>
      </c:catAx>
      <c:valAx>
        <c:axId val="606132047"/>
        <c:scaling>
          <c:orientation val="minMax"/>
          <c:max val="1"/>
        </c:scaling>
        <c:delete val="0"/>
        <c:axPos val="r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6142447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59261347543884E-2"/>
          <c:y val="2.3585002526385068E-2"/>
          <c:w val="0.93632283238116765"/>
          <c:h val="0.89989126276407572"/>
        </c:manualLayout>
      </c:layout>
      <c:lineChart>
        <c:grouping val="standard"/>
        <c:varyColors val="0"/>
        <c:ser>
          <c:idx val="0"/>
          <c:order val="0"/>
          <c:tx>
            <c:v>Fn(x)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СентябрьОктябрьНоябрьДекабрь!$R$4:$R$13</c:f>
              <c:numCache>
                <c:formatCode>General</c:formatCode>
                <c:ptCount val="10"/>
                <c:pt idx="0">
                  <c:v>3.5</c:v>
                </c:pt>
                <c:pt idx="1">
                  <c:v>1396.5</c:v>
                </c:pt>
                <c:pt idx="2" formatCode="0.0">
                  <c:v>2789.5</c:v>
                </c:pt>
                <c:pt idx="3" formatCode="0.0">
                  <c:v>4182.5</c:v>
                </c:pt>
                <c:pt idx="4" formatCode="0.0">
                  <c:v>5575.5</c:v>
                </c:pt>
                <c:pt idx="5" formatCode="0.0">
                  <c:v>6968.5</c:v>
                </c:pt>
                <c:pt idx="6" formatCode="0.0">
                  <c:v>8361.5</c:v>
                </c:pt>
                <c:pt idx="7" formatCode="0.0">
                  <c:v>9754.5</c:v>
                </c:pt>
                <c:pt idx="8" formatCode="0.0">
                  <c:v>11147.5</c:v>
                </c:pt>
                <c:pt idx="9" formatCode="0.0">
                  <c:v>12540.5</c:v>
                </c:pt>
              </c:numCache>
            </c:numRef>
          </c:cat>
          <c:val>
            <c:numRef>
              <c:f>СентябрьОктябрьНоябрьДекабрь!$S$4:$S$13</c:f>
              <c:numCache>
                <c:formatCode>0.00</c:formatCode>
                <c:ptCount val="10"/>
                <c:pt idx="0">
                  <c:v>0</c:v>
                </c:pt>
                <c:pt idx="1">
                  <c:v>9.7087378640776691E-3</c:v>
                </c:pt>
                <c:pt idx="2">
                  <c:v>4.8543689320388342E-2</c:v>
                </c:pt>
                <c:pt idx="3">
                  <c:v>0.27184466019417475</c:v>
                </c:pt>
                <c:pt idx="4">
                  <c:v>0.49514563106796117</c:v>
                </c:pt>
                <c:pt idx="5">
                  <c:v>0.66990291262135926</c:v>
                </c:pt>
                <c:pt idx="6">
                  <c:v>0.89320388349514568</c:v>
                </c:pt>
                <c:pt idx="7">
                  <c:v>0.98058252427184467</c:v>
                </c:pt>
                <c:pt idx="8">
                  <c:v>0.99029126213592233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AC-4527-A669-8C66211B42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7752655"/>
        <c:axId val="597758063"/>
      </c:lineChart>
      <c:catAx>
        <c:axId val="597752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7758063"/>
        <c:crosses val="autoZero"/>
        <c:auto val="1"/>
        <c:lblAlgn val="ctr"/>
        <c:lblOffset val="100"/>
        <c:noMultiLvlLbl val="0"/>
      </c:catAx>
      <c:valAx>
        <c:axId val="597758063"/>
        <c:scaling>
          <c:orientation val="minMax"/>
          <c:max val="1"/>
        </c:scaling>
        <c:delete val="0"/>
        <c:axPos val="r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in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7752655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420DB">
                <a:alpha val="50000"/>
              </a:srgbClr>
            </a:solidFill>
            <a:ln>
              <a:solidFill>
                <a:srgbClr val="1111FF"/>
              </a:solidFill>
            </a:ln>
            <a:effectLst/>
          </c:spPr>
          <c:invertIfNegative val="0"/>
          <c:cat>
            <c:numRef>
              <c:f>Лист1!$V$58:$V$64</c:f>
              <c:numCache>
                <c:formatCode>General</c:formatCode>
                <c:ptCount val="7"/>
                <c:pt idx="0">
                  <c:v>63</c:v>
                </c:pt>
                <c:pt idx="1">
                  <c:v>1608.3878174060178</c:v>
                </c:pt>
                <c:pt idx="2">
                  <c:v>3153.7756348120356</c:v>
                </c:pt>
                <c:pt idx="3">
                  <c:v>4699.1634522180539</c:v>
                </c:pt>
                <c:pt idx="4">
                  <c:v>6244.5512696240712</c:v>
                </c:pt>
                <c:pt idx="5">
                  <c:v>7789.9390870300895</c:v>
                </c:pt>
                <c:pt idx="6">
                  <c:v>9335.3269044361077</c:v>
                </c:pt>
              </c:numCache>
            </c:numRef>
          </c:cat>
          <c:val>
            <c:numRef>
              <c:f>Лист1!$W$58:$W$64</c:f>
              <c:numCache>
                <c:formatCode>General</c:formatCode>
                <c:ptCount val="7"/>
                <c:pt idx="0">
                  <c:v>0.10714285714285714</c:v>
                </c:pt>
                <c:pt idx="1">
                  <c:v>0.25</c:v>
                </c:pt>
                <c:pt idx="2">
                  <c:v>0.5357142857142857</c:v>
                </c:pt>
                <c:pt idx="3">
                  <c:v>0.75</c:v>
                </c:pt>
                <c:pt idx="4">
                  <c:v>0.89285714285714279</c:v>
                </c:pt>
                <c:pt idx="5">
                  <c:v>0.96428571428571419</c:v>
                </c:pt>
                <c:pt idx="6">
                  <c:v>0.99999999999999989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7-4ABD-A788-41B0085CB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02080832"/>
        <c:axId val="749605744"/>
      </c:barChart>
      <c:lineChart>
        <c:grouping val="standard"/>
        <c:varyColors val="0"/>
        <c:ser>
          <c:idx val="1"/>
          <c:order val="1"/>
          <c:spPr>
            <a:ln w="25400" cap="rnd">
              <a:solidFill>
                <a:srgbClr val="1111FF"/>
              </a:solidFill>
              <a:round/>
              <a:tailEnd type="none"/>
            </a:ln>
            <a:effectLst/>
          </c:spPr>
          <c:marker>
            <c:symbol val="circle"/>
            <c:size val="5"/>
            <c:spPr>
              <a:solidFill>
                <a:srgbClr val="1111FF"/>
              </a:solidFill>
              <a:ln w="9525">
                <a:solidFill>
                  <a:srgbClr val="000076"/>
                </a:solidFill>
              </a:ln>
              <a:effectLst/>
            </c:spPr>
          </c:marker>
          <c:cat>
            <c:numRef>
              <c:f>Лист1!$V$58:$V$64</c:f>
              <c:numCache>
                <c:formatCode>General</c:formatCode>
                <c:ptCount val="7"/>
                <c:pt idx="0">
                  <c:v>63</c:v>
                </c:pt>
                <c:pt idx="1">
                  <c:v>1608.3878174060178</c:v>
                </c:pt>
                <c:pt idx="2">
                  <c:v>3153.7756348120356</c:v>
                </c:pt>
                <c:pt idx="3">
                  <c:v>4699.1634522180539</c:v>
                </c:pt>
                <c:pt idx="4">
                  <c:v>6244.5512696240712</c:v>
                </c:pt>
                <c:pt idx="5">
                  <c:v>7789.9390870300895</c:v>
                </c:pt>
                <c:pt idx="6">
                  <c:v>9335.3269044361077</c:v>
                </c:pt>
              </c:numCache>
            </c:numRef>
          </c:cat>
          <c:val>
            <c:numRef>
              <c:f>Лист1!$X$58:$X$64</c:f>
              <c:numCache>
                <c:formatCode>General</c:formatCode>
                <c:ptCount val="7"/>
                <c:pt idx="0">
                  <c:v>0.10714285714285714</c:v>
                </c:pt>
                <c:pt idx="1">
                  <c:v>0.25</c:v>
                </c:pt>
                <c:pt idx="2">
                  <c:v>0.5357142857142857</c:v>
                </c:pt>
                <c:pt idx="3">
                  <c:v>0.75</c:v>
                </c:pt>
                <c:pt idx="4">
                  <c:v>0.89285714285714279</c:v>
                </c:pt>
                <c:pt idx="5">
                  <c:v>0.96428571428571419</c:v>
                </c:pt>
                <c:pt idx="6">
                  <c:v>0.99999999999999989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77-4ABD-A788-41B0085CB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2080832"/>
        <c:axId val="749605744"/>
      </c:lineChart>
      <c:catAx>
        <c:axId val="70208083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rgbClr val="1111FF"/>
            </a:solidFill>
            <a:round/>
            <a:tailEnd type="stealth"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rgbClr val="491347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9605744"/>
        <c:crosses val="autoZero"/>
        <c:auto val="0"/>
        <c:lblAlgn val="ctr"/>
        <c:lblOffset val="100"/>
        <c:noMultiLvlLbl val="0"/>
      </c:catAx>
      <c:valAx>
        <c:axId val="749605744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0208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52877904787061E-2"/>
          <c:y val="4.8835037898716065E-2"/>
          <c:w val="0.84749424419042585"/>
          <c:h val="0.756860239155353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Лист1!$AC$58:$AC$64</c:f>
              <c:strCache>
                <c:ptCount val="7"/>
                <c:pt idx="0">
                  <c:v>0,064516129</c:v>
                </c:pt>
                <c:pt idx="1">
                  <c:v>0,258064516</c:v>
                </c:pt>
                <c:pt idx="2">
                  <c:v>0,709677419</c:v>
                </c:pt>
                <c:pt idx="3">
                  <c:v>0,903225806</c:v>
                </c:pt>
                <c:pt idx="4">
                  <c:v>0,935483871</c:v>
                </c:pt>
                <c:pt idx="5">
                  <c:v>0,967741935</c:v>
                </c:pt>
                <c:pt idx="6">
                  <c:v>1</c:v>
                </c:pt>
              </c:strCache>
            </c:strRef>
          </c:tx>
          <c:spPr>
            <a:solidFill>
              <a:srgbClr val="F420DB">
                <a:alpha val="50000"/>
              </a:srgbClr>
            </a:solidFill>
            <a:ln>
              <a:solidFill>
                <a:srgbClr val="1111FF"/>
              </a:solidFill>
            </a:ln>
            <a:effectLst/>
          </c:spPr>
          <c:invertIfNegative val="0"/>
          <c:cat>
            <c:numRef>
              <c:f>Лист1!$AB$58:$AB$64</c:f>
              <c:numCache>
                <c:formatCode>General</c:formatCode>
                <c:ptCount val="7"/>
                <c:pt idx="0">
                  <c:v>936</c:v>
                </c:pt>
                <c:pt idx="1">
                  <c:v>2287.2576937346471</c:v>
                </c:pt>
                <c:pt idx="2">
                  <c:v>3638.5153874692942</c:v>
                </c:pt>
                <c:pt idx="3">
                  <c:v>4989.7730812039417</c:v>
                </c:pt>
                <c:pt idx="4">
                  <c:v>6341.0307749385893</c:v>
                </c:pt>
                <c:pt idx="5">
                  <c:v>7692.2884686732368</c:v>
                </c:pt>
                <c:pt idx="6">
                  <c:v>9043.5461624078835</c:v>
                </c:pt>
              </c:numCache>
            </c:numRef>
          </c:cat>
          <c:val>
            <c:numRef>
              <c:f>Лист1!$AC$58:$AC$64</c:f>
              <c:numCache>
                <c:formatCode>General</c:formatCode>
                <c:ptCount val="7"/>
                <c:pt idx="0">
                  <c:v>6.4516129032258063E-2</c:v>
                </c:pt>
                <c:pt idx="1">
                  <c:v>0.25806451612903225</c:v>
                </c:pt>
                <c:pt idx="2">
                  <c:v>0.70967741935483875</c:v>
                </c:pt>
                <c:pt idx="3">
                  <c:v>0.90322580645161299</c:v>
                </c:pt>
                <c:pt idx="4">
                  <c:v>0.93548387096774199</c:v>
                </c:pt>
                <c:pt idx="5">
                  <c:v>0.967741935483871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75-4040-B4C4-628122623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02080832"/>
        <c:axId val="749605744"/>
      </c:barChart>
      <c:lineChart>
        <c:grouping val="standard"/>
        <c:varyColors val="0"/>
        <c:ser>
          <c:idx val="1"/>
          <c:order val="1"/>
          <c:spPr>
            <a:ln w="25400" cap="rnd">
              <a:solidFill>
                <a:srgbClr val="1111FF"/>
              </a:solidFill>
              <a:round/>
              <a:tailEnd type="none"/>
            </a:ln>
            <a:effectLst/>
          </c:spPr>
          <c:marker>
            <c:symbol val="circle"/>
            <c:size val="5"/>
            <c:spPr>
              <a:solidFill>
                <a:srgbClr val="1111FF"/>
              </a:solidFill>
              <a:ln w="9525">
                <a:solidFill>
                  <a:srgbClr val="000076"/>
                </a:solidFill>
              </a:ln>
              <a:effectLst/>
            </c:spPr>
          </c:marker>
          <c:cat>
            <c:numRef>
              <c:f>Лист1!$V$58:$V$64</c:f>
              <c:numCache>
                <c:formatCode>General</c:formatCode>
                <c:ptCount val="7"/>
                <c:pt idx="0">
                  <c:v>63</c:v>
                </c:pt>
                <c:pt idx="1">
                  <c:v>1608.3878174060178</c:v>
                </c:pt>
                <c:pt idx="2">
                  <c:v>3153.7756348120356</c:v>
                </c:pt>
                <c:pt idx="3">
                  <c:v>4699.1634522180539</c:v>
                </c:pt>
                <c:pt idx="4">
                  <c:v>6244.5512696240712</c:v>
                </c:pt>
                <c:pt idx="5">
                  <c:v>7789.9390870300895</c:v>
                </c:pt>
                <c:pt idx="6">
                  <c:v>9335.3269044361077</c:v>
                </c:pt>
              </c:numCache>
            </c:numRef>
          </c:cat>
          <c:val>
            <c:numRef>
              <c:f>Лист1!$AD$58:$AD$64</c:f>
              <c:numCache>
                <c:formatCode>General</c:formatCode>
                <c:ptCount val="7"/>
                <c:pt idx="0">
                  <c:v>6.4516129032258063E-2</c:v>
                </c:pt>
                <c:pt idx="1">
                  <c:v>0.25806451612903225</c:v>
                </c:pt>
                <c:pt idx="2">
                  <c:v>0.70967741935483875</c:v>
                </c:pt>
                <c:pt idx="3">
                  <c:v>0.90322580645161299</c:v>
                </c:pt>
                <c:pt idx="4">
                  <c:v>0.93548387096774199</c:v>
                </c:pt>
                <c:pt idx="5">
                  <c:v>0.967741935483871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75-4040-B4C4-628122623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2080832"/>
        <c:axId val="749605744"/>
      </c:lineChart>
      <c:catAx>
        <c:axId val="70208083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rgbClr val="1111FF"/>
            </a:solidFill>
            <a:round/>
            <a:tailEnd type="stealth"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rgbClr val="491347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9605744"/>
        <c:crosses val="autoZero"/>
        <c:auto val="1"/>
        <c:lblAlgn val="ctr"/>
        <c:lblOffset val="100"/>
        <c:noMultiLvlLbl val="0"/>
      </c:catAx>
      <c:valAx>
        <c:axId val="749605744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0208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52877904787061E-2"/>
          <c:y val="4.8835037898716065E-2"/>
          <c:w val="0.84749424419042585"/>
          <c:h val="0.7568602391553530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420DB">
                <a:alpha val="50000"/>
              </a:srgbClr>
            </a:solidFill>
            <a:ln>
              <a:solidFill>
                <a:srgbClr val="1111FF"/>
              </a:solidFill>
            </a:ln>
            <a:effectLst/>
          </c:spPr>
          <c:invertIfNegative val="0"/>
          <c:cat>
            <c:numRef>
              <c:f>Лист1!$V$67:$V$73</c:f>
              <c:numCache>
                <c:formatCode>General</c:formatCode>
                <c:ptCount val="7"/>
                <c:pt idx="0">
                  <c:v>197</c:v>
                </c:pt>
                <c:pt idx="1">
                  <c:v>1238.6200211203143</c:v>
                </c:pt>
                <c:pt idx="2">
                  <c:v>2280.2400422406286</c:v>
                </c:pt>
                <c:pt idx="3">
                  <c:v>3321.8600633609431</c:v>
                </c:pt>
                <c:pt idx="4">
                  <c:v>4363.4800844812571</c:v>
                </c:pt>
                <c:pt idx="5">
                  <c:v>5405.1001056015712</c:v>
                </c:pt>
                <c:pt idx="6">
                  <c:v>6446.7201267218852</c:v>
                </c:pt>
              </c:numCache>
            </c:numRef>
          </c:cat>
          <c:val>
            <c:numRef>
              <c:f>Лист1!$W$67:$W$73</c:f>
              <c:numCache>
                <c:formatCode>General</c:formatCode>
                <c:ptCount val="7"/>
                <c:pt idx="0">
                  <c:v>0.1</c:v>
                </c:pt>
                <c:pt idx="1">
                  <c:v>0.3666666666666667</c:v>
                </c:pt>
                <c:pt idx="2">
                  <c:v>0.56666666666666665</c:v>
                </c:pt>
                <c:pt idx="3">
                  <c:v>0.8</c:v>
                </c:pt>
                <c:pt idx="4">
                  <c:v>0.9</c:v>
                </c:pt>
                <c:pt idx="5">
                  <c:v>0.96666666666666667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C4-4E72-A828-28E70E2D1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02080832"/>
        <c:axId val="749605744"/>
      </c:barChart>
      <c:lineChart>
        <c:grouping val="standard"/>
        <c:varyColors val="0"/>
        <c:ser>
          <c:idx val="1"/>
          <c:order val="1"/>
          <c:spPr>
            <a:ln w="25400" cap="rnd">
              <a:solidFill>
                <a:srgbClr val="1111FF"/>
              </a:solidFill>
              <a:round/>
              <a:tailEnd type="none"/>
            </a:ln>
            <a:effectLst/>
          </c:spPr>
          <c:marker>
            <c:symbol val="circle"/>
            <c:size val="5"/>
            <c:spPr>
              <a:solidFill>
                <a:srgbClr val="1111FF"/>
              </a:solidFill>
              <a:ln w="9525">
                <a:solidFill>
                  <a:srgbClr val="000076"/>
                </a:solidFill>
              </a:ln>
              <a:effectLst/>
            </c:spPr>
          </c:marker>
          <c:cat>
            <c:numRef>
              <c:f>Лист1!$V$58:$V$64</c:f>
              <c:numCache>
                <c:formatCode>General</c:formatCode>
                <c:ptCount val="7"/>
                <c:pt idx="0">
                  <c:v>63</c:v>
                </c:pt>
                <c:pt idx="1">
                  <c:v>1608.3878174060178</c:v>
                </c:pt>
                <c:pt idx="2">
                  <c:v>3153.7756348120356</c:v>
                </c:pt>
                <c:pt idx="3">
                  <c:v>4699.1634522180539</c:v>
                </c:pt>
                <c:pt idx="4">
                  <c:v>6244.5512696240712</c:v>
                </c:pt>
                <c:pt idx="5">
                  <c:v>7789.9390870300895</c:v>
                </c:pt>
                <c:pt idx="6">
                  <c:v>9335.3269044361077</c:v>
                </c:pt>
              </c:numCache>
            </c:numRef>
          </c:cat>
          <c:val>
            <c:numRef>
              <c:f>Лист1!$X$67:$X$73</c:f>
              <c:numCache>
                <c:formatCode>General</c:formatCode>
                <c:ptCount val="7"/>
                <c:pt idx="0">
                  <c:v>0.1</c:v>
                </c:pt>
                <c:pt idx="1">
                  <c:v>0.3666666666666667</c:v>
                </c:pt>
                <c:pt idx="2">
                  <c:v>0.56666666666666665</c:v>
                </c:pt>
                <c:pt idx="3">
                  <c:v>0.8</c:v>
                </c:pt>
                <c:pt idx="4">
                  <c:v>0.9</c:v>
                </c:pt>
                <c:pt idx="5">
                  <c:v>0.96666666666666667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C4-4E72-A828-28E70E2D1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2080832"/>
        <c:axId val="749605744"/>
      </c:lineChart>
      <c:catAx>
        <c:axId val="70208083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rgbClr val="1111FF"/>
            </a:solidFill>
            <a:round/>
            <a:tailEnd type="stealth"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rgbClr val="491347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9605744"/>
        <c:crosses val="autoZero"/>
        <c:auto val="1"/>
        <c:lblAlgn val="ctr"/>
        <c:lblOffset val="100"/>
        <c:noMultiLvlLbl val="0"/>
      </c:catAx>
      <c:valAx>
        <c:axId val="749605744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0208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5282299277065066E-2"/>
          <c:y val="9.6111553453920695E-2"/>
          <c:w val="0.87359665701624711"/>
          <c:h val="0.76312263971279459"/>
        </c:manualLayout>
      </c:layout>
      <c:barChart>
        <c:barDir val="col"/>
        <c:grouping val="clustered"/>
        <c:varyColors val="0"/>
        <c:ser>
          <c:idx val="4"/>
          <c:order val="0"/>
          <c:tx>
            <c:strRef>
              <c:f>Лист1!$Q$57</c:f>
              <c:strCache>
                <c:ptCount val="1"/>
                <c:pt idx="0">
                  <c:v>Всё время</c:v>
                </c:pt>
              </c:strCache>
            </c:strRef>
          </c:tx>
          <c:spPr>
            <a:solidFill>
              <a:srgbClr val="9E6DFF">
                <a:alpha val="38000"/>
              </a:srgbClr>
            </a:solidFill>
            <a:ln>
              <a:noFill/>
            </a:ln>
            <a:effectLst/>
          </c:spPr>
          <c:invertIfNegative val="0"/>
          <c:cat>
            <c:numRef>
              <c:f>Лист1!$L$58:$L$258</c:f>
              <c:numCache>
                <c:formatCode>General</c:formatCode>
                <c:ptCount val="20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  <c:pt idx="200">
                  <c:v>10000</c:v>
                </c:pt>
              </c:numCache>
            </c:numRef>
          </c:cat>
          <c:val>
            <c:numRef>
              <c:f>Лист1!$Q$58:$Q$258</c:f>
              <c:numCache>
                <c:formatCode>General</c:formatCode>
                <c:ptCount val="201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14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14</c:v>
                </c:pt>
                <c:pt idx="22">
                  <c:v>14</c:v>
                </c:pt>
                <c:pt idx="23">
                  <c:v>14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14</c:v>
                </c:pt>
                <c:pt idx="28">
                  <c:v>14</c:v>
                </c:pt>
                <c:pt idx="29">
                  <c:v>14</c:v>
                </c:pt>
                <c:pt idx="30">
                  <c:v>14</c:v>
                </c:pt>
                <c:pt idx="31">
                  <c:v>14</c:v>
                </c:pt>
                <c:pt idx="32">
                  <c:v>14</c:v>
                </c:pt>
                <c:pt idx="33">
                  <c:v>14</c:v>
                </c:pt>
                <c:pt idx="34">
                  <c:v>14</c:v>
                </c:pt>
                <c:pt idx="35">
                  <c:v>14</c:v>
                </c:pt>
                <c:pt idx="36">
                  <c:v>14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19</c:v>
                </c:pt>
                <c:pt idx="42">
                  <c:v>19</c:v>
                </c:pt>
                <c:pt idx="43">
                  <c:v>19</c:v>
                </c:pt>
                <c:pt idx="44">
                  <c:v>19</c:v>
                </c:pt>
                <c:pt idx="45">
                  <c:v>19</c:v>
                </c:pt>
                <c:pt idx="46">
                  <c:v>19</c:v>
                </c:pt>
                <c:pt idx="47">
                  <c:v>19</c:v>
                </c:pt>
                <c:pt idx="48">
                  <c:v>19</c:v>
                </c:pt>
                <c:pt idx="49">
                  <c:v>19</c:v>
                </c:pt>
                <c:pt idx="50">
                  <c:v>19</c:v>
                </c:pt>
                <c:pt idx="51">
                  <c:v>19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19</c:v>
                </c:pt>
                <c:pt idx="56">
                  <c:v>19</c:v>
                </c:pt>
                <c:pt idx="57">
                  <c:v>19</c:v>
                </c:pt>
                <c:pt idx="58">
                  <c:v>19</c:v>
                </c:pt>
                <c:pt idx="59">
                  <c:v>19</c:v>
                </c:pt>
                <c:pt idx="60">
                  <c:v>27</c:v>
                </c:pt>
                <c:pt idx="61">
                  <c:v>27</c:v>
                </c:pt>
                <c:pt idx="62">
                  <c:v>27</c:v>
                </c:pt>
                <c:pt idx="63">
                  <c:v>27</c:v>
                </c:pt>
                <c:pt idx="64">
                  <c:v>27</c:v>
                </c:pt>
                <c:pt idx="65">
                  <c:v>27</c:v>
                </c:pt>
                <c:pt idx="66">
                  <c:v>27</c:v>
                </c:pt>
                <c:pt idx="67">
                  <c:v>27</c:v>
                </c:pt>
                <c:pt idx="68">
                  <c:v>27</c:v>
                </c:pt>
                <c:pt idx="69">
                  <c:v>27</c:v>
                </c:pt>
                <c:pt idx="70">
                  <c:v>27</c:v>
                </c:pt>
                <c:pt idx="71">
                  <c:v>27</c:v>
                </c:pt>
                <c:pt idx="72">
                  <c:v>27</c:v>
                </c:pt>
                <c:pt idx="73">
                  <c:v>27</c:v>
                </c:pt>
                <c:pt idx="74">
                  <c:v>27</c:v>
                </c:pt>
                <c:pt idx="75">
                  <c:v>27</c:v>
                </c:pt>
                <c:pt idx="76">
                  <c:v>27</c:v>
                </c:pt>
                <c:pt idx="77">
                  <c:v>27</c:v>
                </c:pt>
                <c:pt idx="78">
                  <c:v>27</c:v>
                </c:pt>
                <c:pt idx="79">
                  <c:v>27</c:v>
                </c:pt>
                <c:pt idx="80">
                  <c:v>27</c:v>
                </c:pt>
                <c:pt idx="81">
                  <c:v>27</c:v>
                </c:pt>
                <c:pt idx="82">
                  <c:v>27</c:v>
                </c:pt>
                <c:pt idx="83">
                  <c:v>27</c:v>
                </c:pt>
                <c:pt idx="84">
                  <c:v>17</c:v>
                </c:pt>
                <c:pt idx="85">
                  <c:v>17</c:v>
                </c:pt>
                <c:pt idx="86">
                  <c:v>17</c:v>
                </c:pt>
                <c:pt idx="87">
                  <c:v>17</c:v>
                </c:pt>
                <c:pt idx="88">
                  <c:v>17</c:v>
                </c:pt>
                <c:pt idx="89">
                  <c:v>17</c:v>
                </c:pt>
                <c:pt idx="90">
                  <c:v>17</c:v>
                </c:pt>
                <c:pt idx="91">
                  <c:v>17</c:v>
                </c:pt>
                <c:pt idx="92">
                  <c:v>17</c:v>
                </c:pt>
                <c:pt idx="93">
                  <c:v>17</c:v>
                </c:pt>
                <c:pt idx="94">
                  <c:v>17</c:v>
                </c:pt>
                <c:pt idx="95">
                  <c:v>17</c:v>
                </c:pt>
                <c:pt idx="96">
                  <c:v>17</c:v>
                </c:pt>
                <c:pt idx="97">
                  <c:v>17</c:v>
                </c:pt>
                <c:pt idx="98">
                  <c:v>17</c:v>
                </c:pt>
                <c:pt idx="99">
                  <c:v>17</c:v>
                </c:pt>
                <c:pt idx="100">
                  <c:v>17</c:v>
                </c:pt>
                <c:pt idx="101">
                  <c:v>17</c:v>
                </c:pt>
                <c:pt idx="102">
                  <c:v>17</c:v>
                </c:pt>
                <c:pt idx="103">
                  <c:v>17</c:v>
                </c:pt>
                <c:pt idx="104">
                  <c:v>17</c:v>
                </c:pt>
                <c:pt idx="105">
                  <c:v>17</c:v>
                </c:pt>
                <c:pt idx="106">
                  <c:v>17</c:v>
                </c:pt>
                <c:pt idx="107">
                  <c:v>10</c:v>
                </c:pt>
                <c:pt idx="108">
                  <c:v>10</c:v>
                </c:pt>
                <c:pt idx="109">
                  <c:v>10</c:v>
                </c:pt>
                <c:pt idx="110">
                  <c:v>10</c:v>
                </c:pt>
                <c:pt idx="111">
                  <c:v>10</c:v>
                </c:pt>
                <c:pt idx="112">
                  <c:v>10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10</c:v>
                </c:pt>
                <c:pt idx="130">
                  <c:v>5</c:v>
                </c:pt>
                <c:pt idx="131">
                  <c:v>5</c:v>
                </c:pt>
                <c:pt idx="132">
                  <c:v>5</c:v>
                </c:pt>
                <c:pt idx="133">
                  <c:v>5</c:v>
                </c:pt>
                <c:pt idx="134">
                  <c:v>5</c:v>
                </c:pt>
                <c:pt idx="135">
                  <c:v>5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6D-4E16-87C3-6C9217CBA472}"/>
            </c:ext>
          </c:extLst>
        </c:ser>
        <c:ser>
          <c:idx val="1"/>
          <c:order val="1"/>
          <c:tx>
            <c:strRef>
              <c:f>Лист1!$N$57</c:f>
              <c:strCache>
                <c:ptCount val="1"/>
                <c:pt idx="0">
                  <c:v>Октябрь</c:v>
                </c:pt>
              </c:strCache>
            </c:strRef>
          </c:tx>
          <c:spPr>
            <a:gradFill>
              <a:gsLst>
                <a:gs pos="0">
                  <a:srgbClr val="7030A0">
                    <a:lumMod val="96000"/>
                  </a:srgbClr>
                </a:gs>
                <a:gs pos="51000">
                  <a:srgbClr val="002060"/>
                </a:gs>
                <a:gs pos="100000">
                  <a:srgbClr val="7030A0"/>
                </a:gs>
              </a:gsLst>
              <a:lin ang="5400000" scaled="1"/>
            </a:gradFill>
            <a:ln w="6350">
              <a:solidFill>
                <a:srgbClr val="7030A0"/>
              </a:solidFill>
            </a:ln>
            <a:effectLst/>
          </c:spPr>
          <c:invertIfNegative val="0"/>
          <c:cat>
            <c:numRef>
              <c:f>Лист1!$L$58:$L$258</c:f>
              <c:numCache>
                <c:formatCode>General</c:formatCode>
                <c:ptCount val="20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  <c:pt idx="200">
                  <c:v>10000</c:v>
                </c:pt>
              </c:numCache>
            </c:numRef>
          </c:cat>
          <c:val>
            <c:numRef>
              <c:f>Лист1!$N$58:$N$258</c:f>
              <c:numCache>
                <c:formatCode>General</c:formatCode>
                <c:ptCount val="20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14</c:v>
                </c:pt>
                <c:pt idx="61">
                  <c:v>14</c:v>
                </c:pt>
                <c:pt idx="62">
                  <c:v>14</c:v>
                </c:pt>
                <c:pt idx="63">
                  <c:v>14</c:v>
                </c:pt>
                <c:pt idx="64">
                  <c:v>14</c:v>
                </c:pt>
                <c:pt idx="65">
                  <c:v>14</c:v>
                </c:pt>
                <c:pt idx="66">
                  <c:v>14</c:v>
                </c:pt>
                <c:pt idx="67">
                  <c:v>14</c:v>
                </c:pt>
                <c:pt idx="68">
                  <c:v>14</c:v>
                </c:pt>
                <c:pt idx="69">
                  <c:v>14</c:v>
                </c:pt>
                <c:pt idx="70">
                  <c:v>14</c:v>
                </c:pt>
                <c:pt idx="71">
                  <c:v>14</c:v>
                </c:pt>
                <c:pt idx="72">
                  <c:v>14</c:v>
                </c:pt>
                <c:pt idx="73">
                  <c:v>14</c:v>
                </c:pt>
                <c:pt idx="74">
                  <c:v>14</c:v>
                </c:pt>
                <c:pt idx="75">
                  <c:v>14</c:v>
                </c:pt>
                <c:pt idx="76">
                  <c:v>14</c:v>
                </c:pt>
                <c:pt idx="77">
                  <c:v>14</c:v>
                </c:pt>
                <c:pt idx="78">
                  <c:v>14</c:v>
                </c:pt>
                <c:pt idx="79">
                  <c:v>14</c:v>
                </c:pt>
                <c:pt idx="80">
                  <c:v>14</c:v>
                </c:pt>
                <c:pt idx="81">
                  <c:v>14</c:v>
                </c:pt>
                <c:pt idx="82">
                  <c:v>14</c:v>
                </c:pt>
                <c:pt idx="83">
                  <c:v>14</c:v>
                </c:pt>
                <c:pt idx="84">
                  <c:v>14</c:v>
                </c:pt>
                <c:pt idx="85">
                  <c:v>14</c:v>
                </c:pt>
                <c:pt idx="86">
                  <c:v>14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6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6</c:v>
                </c:pt>
                <c:pt idx="97">
                  <c:v>6</c:v>
                </c:pt>
                <c:pt idx="98">
                  <c:v>6</c:v>
                </c:pt>
                <c:pt idx="99">
                  <c:v>6</c:v>
                </c:pt>
                <c:pt idx="100">
                  <c:v>6</c:v>
                </c:pt>
                <c:pt idx="101">
                  <c:v>6</c:v>
                </c:pt>
                <c:pt idx="102">
                  <c:v>6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6D-4E16-87C3-6C9217CBA472}"/>
            </c:ext>
          </c:extLst>
        </c:ser>
        <c:ser>
          <c:idx val="0"/>
          <c:order val="2"/>
          <c:tx>
            <c:strRef>
              <c:f>Лист1!$M$57</c:f>
              <c:strCache>
                <c:ptCount val="1"/>
                <c:pt idx="0">
                  <c:v>Сентябрь</c:v>
                </c:pt>
              </c:strCache>
            </c:strRef>
          </c:tx>
          <c:spPr>
            <a:gradFill>
              <a:gsLst>
                <a:gs pos="0">
                  <a:srgbClr val="F400DB">
                    <a:alpha val="99000"/>
                  </a:srgbClr>
                </a:gs>
                <a:gs pos="47000">
                  <a:schemeClr val="bg1">
                    <a:alpha val="35000"/>
                  </a:schemeClr>
                </a:gs>
                <a:gs pos="100000">
                  <a:srgbClr val="F400DB"/>
                </a:gs>
              </a:gsLst>
              <a:lin ang="5400000" scaled="1"/>
            </a:gradFill>
            <a:ln w="9525">
              <a:solidFill>
                <a:srgbClr val="F400DB">
                  <a:alpha val="50000"/>
                </a:srgbClr>
              </a:solidFill>
            </a:ln>
            <a:effectLst/>
          </c:spPr>
          <c:invertIfNegative val="0"/>
          <c:cat>
            <c:numRef>
              <c:f>Лист1!$L$58:$L$258</c:f>
              <c:numCache>
                <c:formatCode>General</c:formatCode>
                <c:ptCount val="20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  <c:pt idx="200">
                  <c:v>10000</c:v>
                </c:pt>
              </c:numCache>
            </c:numRef>
          </c:cat>
          <c:val>
            <c:numRef>
              <c:f>Лист1!$M$58:$M$258</c:f>
              <c:numCache>
                <c:formatCode>General</c:formatCode>
                <c:ptCount val="20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6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6</c:v>
                </c:pt>
                <c:pt idx="97">
                  <c:v>6</c:v>
                </c:pt>
                <c:pt idx="98">
                  <c:v>6</c:v>
                </c:pt>
                <c:pt idx="99">
                  <c:v>6</c:v>
                </c:pt>
                <c:pt idx="100">
                  <c:v>6</c:v>
                </c:pt>
                <c:pt idx="101">
                  <c:v>6</c:v>
                </c:pt>
                <c:pt idx="102">
                  <c:v>6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6D-4E16-87C3-6C9217CBA472}"/>
            </c:ext>
          </c:extLst>
        </c:ser>
        <c:ser>
          <c:idx val="3"/>
          <c:order val="3"/>
          <c:tx>
            <c:strRef>
              <c:f>Лист1!$P$57</c:f>
              <c:strCache>
                <c:ptCount val="1"/>
                <c:pt idx="0">
                  <c:v>Декабрь</c:v>
                </c:pt>
              </c:strCache>
            </c:strRef>
          </c:tx>
          <c:spPr>
            <a:gradFill>
              <a:gsLst>
                <a:gs pos="0">
                  <a:srgbClr val="4930E0"/>
                </a:gs>
                <a:gs pos="50000">
                  <a:srgbClr val="4930E0">
                    <a:alpha val="50000"/>
                  </a:srgbClr>
                </a:gs>
                <a:gs pos="100000">
                  <a:srgbClr val="4930E0"/>
                </a:gs>
              </a:gsLst>
              <a:lin ang="5400000" scaled="1"/>
            </a:gradFill>
            <a:ln>
              <a:solidFill>
                <a:srgbClr val="4930E0"/>
              </a:solidFill>
            </a:ln>
            <a:effectLst/>
          </c:spPr>
          <c:invertIfNegative val="0"/>
          <c:cat>
            <c:numRef>
              <c:f>Лист1!$L$58:$L$258</c:f>
              <c:numCache>
                <c:formatCode>General</c:formatCode>
                <c:ptCount val="20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  <c:pt idx="200">
                  <c:v>10000</c:v>
                </c:pt>
              </c:numCache>
            </c:numRef>
          </c:cat>
          <c:val>
            <c:numRef>
              <c:f>Лист1!$P$58:$P$258</c:f>
              <c:numCache>
                <c:formatCode>General</c:formatCode>
                <c:ptCount val="20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3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6D-4E16-87C3-6C9217CBA472}"/>
            </c:ext>
          </c:extLst>
        </c:ser>
        <c:ser>
          <c:idx val="2"/>
          <c:order val="4"/>
          <c:tx>
            <c:strRef>
              <c:f>Лист1!$O$57</c:f>
              <c:strCache>
                <c:ptCount val="1"/>
                <c:pt idx="0">
                  <c:v>Ноябрь</c:v>
                </c:pt>
              </c:strCache>
            </c:strRef>
          </c:tx>
          <c:spPr>
            <a:gradFill>
              <a:gsLst>
                <a:gs pos="0">
                  <a:schemeClr val="bg1"/>
                </a:gs>
                <a:gs pos="69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rgbClr val="19FFD9">
                  <a:alpha val="67000"/>
                </a:srgbClr>
              </a:solidFill>
            </a:ln>
            <a:effectLst/>
          </c:spPr>
          <c:invertIfNegative val="0"/>
          <c:cat>
            <c:numRef>
              <c:f>Лист1!$L$58:$L$258</c:f>
              <c:numCache>
                <c:formatCode>General</c:formatCode>
                <c:ptCount val="20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  <c:pt idx="200">
                  <c:v>10000</c:v>
                </c:pt>
              </c:numCache>
            </c:numRef>
          </c:cat>
          <c:val>
            <c:numRef>
              <c:f>Лист1!$O$58:$O$258</c:f>
              <c:numCache>
                <c:formatCode>General</c:formatCode>
                <c:ptCount val="20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6D-4E16-87C3-6C9217CBA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77287264"/>
        <c:axId val="691157360"/>
      </c:barChart>
      <c:catAx>
        <c:axId val="57728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491347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91157360"/>
        <c:crosses val="autoZero"/>
        <c:auto val="1"/>
        <c:lblAlgn val="ctr"/>
        <c:lblOffset val="100"/>
        <c:noMultiLvlLbl val="0"/>
      </c:catAx>
      <c:valAx>
        <c:axId val="691157360"/>
        <c:scaling>
          <c:orientation val="minMax"/>
          <c:max val="2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491347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728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1162910899389933"/>
          <c:y val="7.0693309323584703E-3"/>
          <c:w val="0.37172871118620454"/>
          <c:h val="0.546868968281248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491347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420DB">
                <a:alpha val="50000"/>
              </a:srgbClr>
            </a:solidFill>
            <a:ln>
              <a:solidFill>
                <a:srgbClr val="1111FF"/>
              </a:solidFill>
            </a:ln>
            <a:effectLst/>
          </c:spPr>
          <c:invertIfNegative val="0"/>
          <c:cat>
            <c:numRef>
              <c:f>Лист1!$AB$67:$AB$72</c:f>
              <c:numCache>
                <c:formatCode>General</c:formatCode>
                <c:ptCount val="6"/>
                <c:pt idx="0">
                  <c:v>194</c:v>
                </c:pt>
                <c:pt idx="1">
                  <c:v>1598.0409909150246</c:v>
                </c:pt>
                <c:pt idx="2">
                  <c:v>3002.0819818300492</c:v>
                </c:pt>
                <c:pt idx="3">
                  <c:v>4406.1229727450736</c:v>
                </c:pt>
                <c:pt idx="4">
                  <c:v>5810.1639636600985</c:v>
                </c:pt>
                <c:pt idx="5">
                  <c:v>7214.2049545751233</c:v>
                </c:pt>
              </c:numCache>
            </c:numRef>
          </c:cat>
          <c:val>
            <c:numRef>
              <c:f>Лист1!$AC$67:$AC$72</c:f>
              <c:numCache>
                <c:formatCode>General</c:formatCode>
                <c:ptCount val="6"/>
                <c:pt idx="0">
                  <c:v>0.14285714285714285</c:v>
                </c:pt>
                <c:pt idx="1">
                  <c:v>0.21428571428571427</c:v>
                </c:pt>
                <c:pt idx="2">
                  <c:v>0.42857142857142855</c:v>
                </c:pt>
                <c:pt idx="3">
                  <c:v>0.64285714285714279</c:v>
                </c:pt>
                <c:pt idx="4">
                  <c:v>0.8571428571428571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CE-4649-AEE6-A4D9DD830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02080832"/>
        <c:axId val="749605744"/>
      </c:barChart>
      <c:lineChart>
        <c:grouping val="standard"/>
        <c:varyColors val="0"/>
        <c:ser>
          <c:idx val="1"/>
          <c:order val="1"/>
          <c:spPr>
            <a:ln w="25400" cap="rnd">
              <a:solidFill>
                <a:srgbClr val="1111FF"/>
              </a:solidFill>
              <a:round/>
              <a:tailEnd type="none"/>
            </a:ln>
            <a:effectLst/>
          </c:spPr>
          <c:marker>
            <c:symbol val="circle"/>
            <c:size val="5"/>
            <c:spPr>
              <a:solidFill>
                <a:srgbClr val="1111FF"/>
              </a:solidFill>
              <a:ln w="9525">
                <a:solidFill>
                  <a:srgbClr val="000076"/>
                </a:solidFill>
              </a:ln>
              <a:effectLst/>
            </c:spPr>
          </c:marker>
          <c:cat>
            <c:numRef>
              <c:f>Лист1!$V$58:$V$64</c:f>
              <c:numCache>
                <c:formatCode>General</c:formatCode>
                <c:ptCount val="7"/>
                <c:pt idx="0">
                  <c:v>63</c:v>
                </c:pt>
                <c:pt idx="1">
                  <c:v>1608.3878174060178</c:v>
                </c:pt>
                <c:pt idx="2">
                  <c:v>3153.7756348120356</c:v>
                </c:pt>
                <c:pt idx="3">
                  <c:v>4699.1634522180539</c:v>
                </c:pt>
                <c:pt idx="4">
                  <c:v>6244.5512696240712</c:v>
                </c:pt>
                <c:pt idx="5">
                  <c:v>7789.9390870300895</c:v>
                </c:pt>
                <c:pt idx="6">
                  <c:v>9335.3269044361077</c:v>
                </c:pt>
              </c:numCache>
            </c:numRef>
          </c:cat>
          <c:val>
            <c:numRef>
              <c:f>Лист1!$AD$67:$AD$72</c:f>
              <c:numCache>
                <c:formatCode>General</c:formatCode>
                <c:ptCount val="6"/>
                <c:pt idx="0">
                  <c:v>0.14285714285714285</c:v>
                </c:pt>
                <c:pt idx="1">
                  <c:v>0.21428571428571427</c:v>
                </c:pt>
                <c:pt idx="2">
                  <c:v>0.42857142857142855</c:v>
                </c:pt>
                <c:pt idx="3">
                  <c:v>0.64285714285714279</c:v>
                </c:pt>
                <c:pt idx="4">
                  <c:v>0.8571428571428571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CE-4649-AEE6-A4D9DD830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2080832"/>
        <c:axId val="749605744"/>
      </c:lineChart>
      <c:catAx>
        <c:axId val="70208083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rgbClr val="1111FF"/>
            </a:solidFill>
            <a:round/>
            <a:tailEnd type="stealth"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rgbClr val="491347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9605744"/>
        <c:crosses val="autoZero"/>
        <c:auto val="1"/>
        <c:lblAlgn val="ctr"/>
        <c:lblOffset val="100"/>
        <c:noMultiLvlLbl val="0"/>
      </c:catAx>
      <c:valAx>
        <c:axId val="749605744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0208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rgbClr val="FFFF00"/>
          </a:solidFill>
          <a:ln>
            <a:solidFill>
              <a:srgbClr val="FFFF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FF00"/>
          </a:solidFill>
          <a:ln>
            <a:solidFill>
              <a:srgbClr val="FFFF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FF00"/>
          </a:solidFill>
          <a:ln>
            <a:solidFill>
              <a:srgbClr val="FFFF0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014024"/>
        <c:axId val="709010744"/>
      </c:barChart>
      <c:catAx>
        <c:axId val="7090140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09010744"/>
        <c:crosses val="autoZero"/>
        <c:auto val="1"/>
        <c:lblAlgn val="ctr"/>
        <c:lblOffset val="100"/>
        <c:noMultiLvlLbl val="0"/>
      </c:catAx>
      <c:valAx>
        <c:axId val="709010744"/>
        <c:scaling>
          <c:orientation val="minMax"/>
          <c:max val="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709014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b="1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extLst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noFill/>
            </a:ln>
            <a:effectLst/>
          </c:spPr>
        </c:marker>
      </c:pivotFmt>
    </c:pivotFmts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34976"/>
        <c:axId val="575137600"/>
      </c:lineChart>
      <c:catAx>
        <c:axId val="57513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75137600"/>
        <c:crosses val="autoZero"/>
        <c:auto val="1"/>
        <c:lblAlgn val="ctr"/>
        <c:lblOffset val="100"/>
        <c:noMultiLvlLbl val="0"/>
      </c:catAx>
      <c:valAx>
        <c:axId val="575137600"/>
        <c:scaling>
          <c:orientation val="minMax"/>
          <c:max val="1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75134976"/>
        <c:crosses val="max"/>
        <c:crossBetween val="between"/>
        <c:majorUnit val="0.2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b="1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58927-7F36-4190-B6DE-55986B8B388E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AAD-8EFB-4ECD-8D97-5AED4B1AD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90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94CD5-2560-421F-8FE1-AD3081297BE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63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Соколовский Роман Владимирович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1FAAD-8EFB-4ECD-8D97-5AED4B1ADA1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46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2216F-77C5-4C72-B14B-1D7A012C25D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45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BC34B1-FCD4-4D3C-8DFE-1BF8F14D789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C232-F77F-48BF-B87E-FCCA43C64D4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69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BC34B1-FCD4-4D3C-8DFE-1BF8F14D789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C232-F77F-48BF-B87E-FCCA43C64D4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02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BC34B1-FCD4-4D3C-8DFE-1BF8F14D789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C232-F77F-48BF-B87E-FCCA43C64D4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58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26901-4488-4CF4-B680-E2EE650106AE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83D891-1F3F-425B-8923-22A4FB02E40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9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26901-4488-4CF4-B680-E2EE650106AE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83D891-1F3F-425B-8923-22A4FB02E40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85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26901-4488-4CF4-B680-E2EE650106AE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83D891-1F3F-425B-8923-22A4FB02E40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15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26901-4488-4CF4-B680-E2EE650106AE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83D891-1F3F-425B-8923-22A4FB02E40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109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26901-4488-4CF4-B680-E2EE650106AE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83D891-1F3F-425B-8923-22A4FB02E40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42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26901-4488-4CF4-B680-E2EE650106AE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83D891-1F3F-425B-8923-22A4FB02E40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522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26901-4488-4CF4-B680-E2EE650106AE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83D891-1F3F-425B-8923-22A4FB02E40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068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26901-4488-4CF4-B680-E2EE650106AE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83D891-1F3F-425B-8923-22A4FB02E40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0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BC34B1-FCD4-4D3C-8DFE-1BF8F14D789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C232-F77F-48BF-B87E-FCCA43C64D4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196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26901-4488-4CF4-B680-E2EE650106AE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83D891-1F3F-425B-8923-22A4FB02E40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654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26901-4488-4CF4-B680-E2EE650106AE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83D891-1F3F-425B-8923-22A4FB02E40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8833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26901-4488-4CF4-B680-E2EE650106AE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83D891-1F3F-425B-8923-22A4FB02E40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630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8389E-38D5-45C9-A2FC-CF61D430FECB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F1D39D-9F79-4497-AB68-95D82E9CA50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8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8389E-38D5-45C9-A2FC-CF61D430FECB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F1D39D-9F79-4497-AB68-95D82E9CA50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7508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8389E-38D5-45C9-A2FC-CF61D430FECB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F1D39D-9F79-4497-AB68-95D82E9CA50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402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8389E-38D5-45C9-A2FC-CF61D430FECB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F1D39D-9F79-4497-AB68-95D82E9CA50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777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8389E-38D5-45C9-A2FC-CF61D430FECB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F1D39D-9F79-4497-AB68-95D82E9CA50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0992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8389E-38D5-45C9-A2FC-CF61D430FECB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F1D39D-9F79-4497-AB68-95D82E9CA50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166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8389E-38D5-45C9-A2FC-CF61D430FECB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F1D39D-9F79-4497-AB68-95D82E9CA50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03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BC34B1-FCD4-4D3C-8DFE-1BF8F14D789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C232-F77F-48BF-B87E-FCCA43C64D4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2083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8389E-38D5-45C9-A2FC-CF61D430FECB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F1D39D-9F79-4497-AB68-95D82E9CA50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790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8389E-38D5-45C9-A2FC-CF61D430FECB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F1D39D-9F79-4497-AB68-95D82E9CA50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420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8389E-38D5-45C9-A2FC-CF61D430FECB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F1D39D-9F79-4497-AB68-95D82E9CA50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34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8389E-38D5-45C9-A2FC-CF61D430FECB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F1D39D-9F79-4497-AB68-95D82E9CA50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4438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6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2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1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4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46052"/>
            <a:fld id="{2DA3EDCE-4DA5-4F6B-BD3C-44998B75D9C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16.12.2022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46052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46052"/>
            <a:fld id="{299C9FE6-3E1F-424F-9951-54F01055E1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10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46052"/>
            <a:fld id="{2DA3EDCE-4DA5-4F6B-BD3C-44998B75D9C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16.12.2022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46052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46052"/>
            <a:fld id="{299C9FE6-3E1F-424F-9951-54F01055E1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575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172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86">
                <a:solidFill>
                  <a:schemeClr val="tx1">
                    <a:tint val="75000"/>
                  </a:schemeClr>
                </a:solidFill>
              </a:defRPr>
            </a:lvl1pPr>
            <a:lvl2pPr marL="473026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2pPr>
            <a:lvl3pPr marL="94605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4190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89210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36512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838155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331118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784207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46052"/>
            <a:fld id="{2DA3EDCE-4DA5-4F6B-BD3C-44998B75D9C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16.12.2022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46052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46052"/>
            <a:fld id="{299C9FE6-3E1F-424F-9951-54F01055E1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792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5150" cy="4525963"/>
          </a:xfrm>
        </p:spPr>
        <p:txBody>
          <a:bodyPr/>
          <a:lstStyle>
            <a:lvl1pPr>
              <a:defRPr sz="2902"/>
            </a:lvl1pPr>
            <a:lvl2pPr>
              <a:defRPr sz="2449"/>
            </a:lvl2pPr>
            <a:lvl3pPr>
              <a:defRPr sz="20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5550" y="1600200"/>
            <a:ext cx="4375150" cy="4525963"/>
          </a:xfrm>
        </p:spPr>
        <p:txBody>
          <a:bodyPr/>
          <a:lstStyle>
            <a:lvl1pPr>
              <a:defRPr sz="2902"/>
            </a:lvl1pPr>
            <a:lvl2pPr>
              <a:defRPr sz="2449"/>
            </a:lvl2pPr>
            <a:lvl3pPr>
              <a:defRPr sz="20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46052"/>
            <a:fld id="{2DA3EDCE-4DA5-4F6B-BD3C-44998B75D9C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16.12.2022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46052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46052"/>
            <a:fld id="{299C9FE6-3E1F-424F-9951-54F01055E1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879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49" b="1"/>
            </a:lvl1pPr>
            <a:lvl2pPr marL="473026" indent="0">
              <a:buNone/>
              <a:defRPr sz="2086" b="1"/>
            </a:lvl2pPr>
            <a:lvl3pPr marL="946052" indent="0">
              <a:buNone/>
              <a:defRPr sz="1905" b="1"/>
            </a:lvl3pPr>
            <a:lvl4pPr marL="1419078" indent="0">
              <a:buNone/>
              <a:defRPr sz="1633" b="1"/>
            </a:lvl4pPr>
            <a:lvl5pPr marL="1892104" indent="0">
              <a:buNone/>
              <a:defRPr sz="1633" b="1"/>
            </a:lvl5pPr>
            <a:lvl6pPr marL="2365129" indent="0">
              <a:buNone/>
              <a:defRPr sz="1633" b="1"/>
            </a:lvl6pPr>
            <a:lvl7pPr marL="2838155" indent="0">
              <a:buNone/>
              <a:defRPr sz="1633" b="1"/>
            </a:lvl7pPr>
            <a:lvl8pPr marL="3311181" indent="0">
              <a:buNone/>
              <a:defRPr sz="1633" b="1"/>
            </a:lvl8pPr>
            <a:lvl9pPr marL="3784207" indent="0">
              <a:buNone/>
              <a:defRPr sz="16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49"/>
            </a:lvl1pPr>
            <a:lvl2pPr>
              <a:defRPr sz="2086"/>
            </a:lvl2pPr>
            <a:lvl3pPr>
              <a:defRPr sz="1905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89" cy="639762"/>
          </a:xfrm>
        </p:spPr>
        <p:txBody>
          <a:bodyPr anchor="b"/>
          <a:lstStyle>
            <a:lvl1pPr marL="0" indent="0">
              <a:buNone/>
              <a:defRPr sz="2449" b="1"/>
            </a:lvl1pPr>
            <a:lvl2pPr marL="473026" indent="0">
              <a:buNone/>
              <a:defRPr sz="2086" b="1"/>
            </a:lvl2pPr>
            <a:lvl3pPr marL="946052" indent="0">
              <a:buNone/>
              <a:defRPr sz="1905" b="1"/>
            </a:lvl3pPr>
            <a:lvl4pPr marL="1419078" indent="0">
              <a:buNone/>
              <a:defRPr sz="1633" b="1"/>
            </a:lvl4pPr>
            <a:lvl5pPr marL="1892104" indent="0">
              <a:buNone/>
              <a:defRPr sz="1633" b="1"/>
            </a:lvl5pPr>
            <a:lvl6pPr marL="2365129" indent="0">
              <a:buNone/>
              <a:defRPr sz="1633" b="1"/>
            </a:lvl6pPr>
            <a:lvl7pPr marL="2838155" indent="0">
              <a:buNone/>
              <a:defRPr sz="1633" b="1"/>
            </a:lvl7pPr>
            <a:lvl8pPr marL="3311181" indent="0">
              <a:buNone/>
              <a:defRPr sz="1633" b="1"/>
            </a:lvl8pPr>
            <a:lvl9pPr marL="3784207" indent="0">
              <a:buNone/>
              <a:defRPr sz="16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89" cy="3951288"/>
          </a:xfrm>
        </p:spPr>
        <p:txBody>
          <a:bodyPr/>
          <a:lstStyle>
            <a:lvl1pPr>
              <a:defRPr sz="2449"/>
            </a:lvl1pPr>
            <a:lvl2pPr>
              <a:defRPr sz="2086"/>
            </a:lvl2pPr>
            <a:lvl3pPr>
              <a:defRPr sz="1905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46052"/>
            <a:fld id="{2DA3EDCE-4DA5-4F6B-BD3C-44998B75D9C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16.12.2022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46052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46052"/>
            <a:fld id="{299C9FE6-3E1F-424F-9951-54F01055E1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286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46052"/>
            <a:fld id="{2DA3EDCE-4DA5-4F6B-BD3C-44998B75D9C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16.12.2022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46052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46052"/>
            <a:fld id="{299C9FE6-3E1F-424F-9951-54F01055E1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1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BC34B1-FCD4-4D3C-8DFE-1BF8F14D789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C232-F77F-48BF-B87E-FCCA43C64D4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9293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46052"/>
            <a:fld id="{2DA3EDCE-4DA5-4F6B-BD3C-44998B75D9C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16.12.2022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46052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46052"/>
            <a:fld id="{299C9FE6-3E1F-424F-9951-54F01055E1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349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86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2970" y="273050"/>
            <a:ext cx="5537730" cy="5853113"/>
          </a:xfrm>
        </p:spPr>
        <p:txBody>
          <a:bodyPr/>
          <a:lstStyle>
            <a:lvl1pPr>
              <a:defRPr sz="3356"/>
            </a:lvl1pPr>
            <a:lvl2pPr>
              <a:defRPr sz="2902"/>
            </a:lvl2pPr>
            <a:lvl3pPr>
              <a:defRPr sz="2449"/>
            </a:lvl3pPr>
            <a:lvl4pPr>
              <a:defRPr sz="2086"/>
            </a:lvl4pPr>
            <a:lvl5pPr>
              <a:defRPr sz="2086"/>
            </a:lvl5pPr>
            <a:lvl6pPr>
              <a:defRPr sz="2086"/>
            </a:lvl6pPr>
            <a:lvl7pPr>
              <a:defRPr sz="2086"/>
            </a:lvl7pPr>
            <a:lvl8pPr>
              <a:defRPr sz="2086"/>
            </a:lvl8pPr>
            <a:lvl9pPr>
              <a:defRPr sz="208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1" y="1435100"/>
            <a:ext cx="3259006" cy="4691063"/>
          </a:xfrm>
        </p:spPr>
        <p:txBody>
          <a:bodyPr/>
          <a:lstStyle>
            <a:lvl1pPr marL="0" indent="0">
              <a:buNone/>
              <a:defRPr sz="1451"/>
            </a:lvl1pPr>
            <a:lvl2pPr marL="473026" indent="0">
              <a:buNone/>
              <a:defRPr sz="1270"/>
            </a:lvl2pPr>
            <a:lvl3pPr marL="946052" indent="0">
              <a:buNone/>
              <a:defRPr sz="998"/>
            </a:lvl3pPr>
            <a:lvl4pPr marL="1419078" indent="0">
              <a:buNone/>
              <a:defRPr sz="907"/>
            </a:lvl4pPr>
            <a:lvl5pPr marL="1892104" indent="0">
              <a:buNone/>
              <a:defRPr sz="907"/>
            </a:lvl5pPr>
            <a:lvl6pPr marL="2365129" indent="0">
              <a:buNone/>
              <a:defRPr sz="907"/>
            </a:lvl6pPr>
            <a:lvl7pPr marL="2838155" indent="0">
              <a:buNone/>
              <a:defRPr sz="907"/>
            </a:lvl7pPr>
            <a:lvl8pPr marL="3311181" indent="0">
              <a:buNone/>
              <a:defRPr sz="907"/>
            </a:lvl8pPr>
            <a:lvl9pPr marL="3784207" indent="0">
              <a:buNone/>
              <a:defRPr sz="90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46052"/>
            <a:fld id="{2DA3EDCE-4DA5-4F6B-BD3C-44998B75D9C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16.12.2022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46052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46052"/>
            <a:fld id="{299C9FE6-3E1F-424F-9951-54F01055E1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0239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86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356"/>
            </a:lvl1pPr>
            <a:lvl2pPr marL="473026" indent="0">
              <a:buNone/>
              <a:defRPr sz="2902"/>
            </a:lvl2pPr>
            <a:lvl3pPr marL="946052" indent="0">
              <a:buNone/>
              <a:defRPr sz="2449"/>
            </a:lvl3pPr>
            <a:lvl4pPr marL="1419078" indent="0">
              <a:buNone/>
              <a:defRPr sz="2086"/>
            </a:lvl4pPr>
            <a:lvl5pPr marL="1892104" indent="0">
              <a:buNone/>
              <a:defRPr sz="2086"/>
            </a:lvl5pPr>
            <a:lvl6pPr marL="2365129" indent="0">
              <a:buNone/>
              <a:defRPr sz="2086"/>
            </a:lvl6pPr>
            <a:lvl7pPr marL="2838155" indent="0">
              <a:buNone/>
              <a:defRPr sz="2086"/>
            </a:lvl7pPr>
            <a:lvl8pPr marL="3311181" indent="0">
              <a:buNone/>
              <a:defRPr sz="2086"/>
            </a:lvl8pPr>
            <a:lvl9pPr marL="3784207" indent="0">
              <a:buNone/>
              <a:defRPr sz="2086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51"/>
            </a:lvl1pPr>
            <a:lvl2pPr marL="473026" indent="0">
              <a:buNone/>
              <a:defRPr sz="1270"/>
            </a:lvl2pPr>
            <a:lvl3pPr marL="946052" indent="0">
              <a:buNone/>
              <a:defRPr sz="998"/>
            </a:lvl3pPr>
            <a:lvl4pPr marL="1419078" indent="0">
              <a:buNone/>
              <a:defRPr sz="907"/>
            </a:lvl4pPr>
            <a:lvl5pPr marL="1892104" indent="0">
              <a:buNone/>
              <a:defRPr sz="907"/>
            </a:lvl5pPr>
            <a:lvl6pPr marL="2365129" indent="0">
              <a:buNone/>
              <a:defRPr sz="907"/>
            </a:lvl6pPr>
            <a:lvl7pPr marL="2838155" indent="0">
              <a:buNone/>
              <a:defRPr sz="907"/>
            </a:lvl7pPr>
            <a:lvl8pPr marL="3311181" indent="0">
              <a:buNone/>
              <a:defRPr sz="907"/>
            </a:lvl8pPr>
            <a:lvl9pPr marL="3784207" indent="0">
              <a:buNone/>
              <a:defRPr sz="90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46052"/>
            <a:fld id="{2DA3EDCE-4DA5-4F6B-BD3C-44998B75D9C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16.12.2022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46052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46052"/>
            <a:fld id="{299C9FE6-3E1F-424F-9951-54F01055E1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86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46052"/>
            <a:fld id="{2DA3EDCE-4DA5-4F6B-BD3C-44998B75D9C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16.12.2022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46052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46052"/>
            <a:fld id="{299C9FE6-3E1F-424F-9951-54F01055E1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7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46052"/>
            <a:fld id="{2DA3EDCE-4DA5-4F6B-BD3C-44998B75D9C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16.12.2022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46052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46052"/>
            <a:fld id="{299C9FE6-3E1F-424F-9951-54F01055E1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19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71D23-4195-46CC-8F3D-7E373298426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1FE439-4C04-4D9D-AA6C-892EE0427A7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9234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71D23-4195-46CC-8F3D-7E373298426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1FE439-4C04-4D9D-AA6C-892EE0427A7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4905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71D23-4195-46CC-8F3D-7E373298426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1FE439-4C04-4D9D-AA6C-892EE0427A7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135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71D23-4195-46CC-8F3D-7E373298426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1FE439-4C04-4D9D-AA6C-892EE0427A7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1200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71D23-4195-46CC-8F3D-7E373298426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1FE439-4C04-4D9D-AA6C-892EE0427A7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09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BC34B1-FCD4-4D3C-8DFE-1BF8F14D789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C232-F77F-48BF-B87E-FCCA43C64D4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8781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71D23-4195-46CC-8F3D-7E373298426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1FE439-4C04-4D9D-AA6C-892EE0427A7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2753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71D23-4195-46CC-8F3D-7E373298426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1FE439-4C04-4D9D-AA6C-892EE0427A7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5013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71D23-4195-46CC-8F3D-7E373298426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1FE439-4C04-4D9D-AA6C-892EE0427A7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381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71D23-4195-46CC-8F3D-7E373298426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1FE439-4C04-4D9D-AA6C-892EE0427A7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3008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71D23-4195-46CC-8F3D-7E373298426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1FE439-4C04-4D9D-AA6C-892EE0427A7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0948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71D23-4195-46CC-8F3D-7E373298426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1FE439-4C04-4D9D-AA6C-892EE0427A7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99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BC34B1-FCD4-4D3C-8DFE-1BF8F14D789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C232-F77F-48BF-B87E-FCCA43C64D4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85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BC34B1-FCD4-4D3C-8DFE-1BF8F14D789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C232-F77F-48BF-B87E-FCCA43C64D4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18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BC34B1-FCD4-4D3C-8DFE-1BF8F14D789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C232-F77F-48BF-B87E-FCCA43C64D4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63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BC34B1-FCD4-4D3C-8DFE-1BF8F14D789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C232-F77F-48BF-B87E-FCCA43C64D4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50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BC34B1-FCD4-4D3C-8DFE-1BF8F14D789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FC232-F77F-48BF-B87E-FCCA43C64D4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76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26901-4488-4CF4-B680-E2EE650106AE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83D891-1F3F-425B-8923-22A4FB02E40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81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8389E-38D5-45C9-A2FC-CF61D430FECB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F1D39D-9F79-4497-AB68-95D82E9CA50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7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1" y="6356351"/>
            <a:ext cx="23114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46052"/>
            <a:fld id="{2DA3EDCE-4DA5-4F6B-BD3C-44998B75D9C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16.12.2022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1" y="6356351"/>
            <a:ext cx="31369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46052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46052"/>
            <a:fld id="{299C9FE6-3E1F-424F-9951-54F01055E1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46052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3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46052" rtl="0" eaLnBrk="1" latinLnBrk="0" hangingPunct="1">
        <a:spcBef>
          <a:spcPct val="0"/>
        </a:spcBef>
        <a:buNone/>
        <a:defRPr sz="45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769" indent="-354769" algn="l" defTabSz="946052" rtl="0" eaLnBrk="1" latinLnBrk="0" hangingPunct="1">
        <a:spcBef>
          <a:spcPct val="20000"/>
        </a:spcBef>
        <a:buFont typeface="Arial" panose="020B0604020202020204" pitchFamily="34" charset="0"/>
        <a:buChar char="•"/>
        <a:defRPr sz="3356" kern="1200">
          <a:solidFill>
            <a:schemeClr val="tx1"/>
          </a:solidFill>
          <a:latin typeface="+mn-lt"/>
          <a:ea typeface="+mn-ea"/>
          <a:cs typeface="+mn-cs"/>
        </a:defRPr>
      </a:lvl1pPr>
      <a:lvl2pPr marL="768667" indent="-295641" algn="l" defTabSz="9460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2" kern="1200">
          <a:solidFill>
            <a:schemeClr val="tx1"/>
          </a:solidFill>
          <a:latin typeface="+mn-lt"/>
          <a:ea typeface="+mn-ea"/>
          <a:cs typeface="+mn-cs"/>
        </a:defRPr>
      </a:lvl2pPr>
      <a:lvl3pPr marL="1182565" indent="-236513" algn="l" defTabSz="9460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49" kern="1200">
          <a:solidFill>
            <a:schemeClr val="tx1"/>
          </a:solidFill>
          <a:latin typeface="+mn-lt"/>
          <a:ea typeface="+mn-ea"/>
          <a:cs typeface="+mn-cs"/>
        </a:defRPr>
      </a:lvl3pPr>
      <a:lvl4pPr marL="1655591" indent="-236513" algn="l" defTabSz="9460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86" kern="1200">
          <a:solidFill>
            <a:schemeClr val="tx1"/>
          </a:solidFill>
          <a:latin typeface="+mn-lt"/>
          <a:ea typeface="+mn-ea"/>
          <a:cs typeface="+mn-cs"/>
        </a:defRPr>
      </a:lvl4pPr>
      <a:lvl5pPr marL="2128617" indent="-236513" algn="l" defTabSz="946052" rtl="0" eaLnBrk="1" latinLnBrk="0" hangingPunct="1">
        <a:spcBef>
          <a:spcPct val="20000"/>
        </a:spcBef>
        <a:buFont typeface="Arial" panose="020B0604020202020204" pitchFamily="34" charset="0"/>
        <a:buChar char="»"/>
        <a:defRPr sz="2086" kern="1200">
          <a:solidFill>
            <a:schemeClr val="tx1"/>
          </a:solidFill>
          <a:latin typeface="+mn-lt"/>
          <a:ea typeface="+mn-ea"/>
          <a:cs typeface="+mn-cs"/>
        </a:defRPr>
      </a:lvl5pPr>
      <a:lvl6pPr marL="2601642" indent="-236513" algn="l" defTabSz="9460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6pPr>
      <a:lvl7pPr marL="3074668" indent="-236513" algn="l" defTabSz="9460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7pPr>
      <a:lvl8pPr marL="3547694" indent="-236513" algn="l" defTabSz="9460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8pPr>
      <a:lvl9pPr marL="4020720" indent="-236513" algn="l" defTabSz="9460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46052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73026" algn="l" defTabSz="946052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46052" algn="l" defTabSz="946052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19078" algn="l" defTabSz="946052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892104" algn="l" defTabSz="946052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65129" algn="l" defTabSz="946052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8155" algn="l" defTabSz="946052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11181" algn="l" defTabSz="946052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84207" algn="l" defTabSz="946052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71D23-4195-46CC-8F3D-7E373298426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16.12.2022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1FE439-4C04-4D9D-AA6C-892EE0427A7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65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hart" Target="../charts/chart5.xml"/><Relationship Id="rId12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11" Type="http://schemas.openxmlformats.org/officeDocument/2006/relationships/chart" Target="../charts/chart7.xml"/><Relationship Id="rId5" Type="http://schemas.openxmlformats.org/officeDocument/2006/relationships/chart" Target="../charts/chart3.xml"/><Relationship Id="rId10" Type="http://schemas.openxmlformats.org/officeDocument/2006/relationships/chart" Target="../charts/chart6.xml"/><Relationship Id="rId4" Type="http://schemas.openxmlformats.org/officeDocument/2006/relationships/chart" Target="../charts/chart2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chart" Target="../charts/chart16.xml"/><Relationship Id="rId18" Type="http://schemas.openxmlformats.org/officeDocument/2006/relationships/chart" Target="../charts/chart21.xml"/><Relationship Id="rId3" Type="http://schemas.openxmlformats.org/officeDocument/2006/relationships/chart" Target="../charts/chart8.xml"/><Relationship Id="rId7" Type="http://schemas.openxmlformats.org/officeDocument/2006/relationships/image" Target="../media/image16.png"/><Relationship Id="rId12" Type="http://schemas.openxmlformats.org/officeDocument/2006/relationships/chart" Target="../charts/chart15.xml"/><Relationship Id="rId17" Type="http://schemas.openxmlformats.org/officeDocument/2006/relationships/chart" Target="../charts/chart20.xml"/><Relationship Id="rId2" Type="http://schemas.openxmlformats.org/officeDocument/2006/relationships/notesSlide" Target="../notesSlides/notesSlide2.xml"/><Relationship Id="rId16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11" Type="http://schemas.openxmlformats.org/officeDocument/2006/relationships/chart" Target="../charts/chart14.xml"/><Relationship Id="rId5" Type="http://schemas.openxmlformats.org/officeDocument/2006/relationships/chart" Target="../charts/chart10.xml"/><Relationship Id="rId15" Type="http://schemas.openxmlformats.org/officeDocument/2006/relationships/chart" Target="../charts/chart18.xml"/><Relationship Id="rId10" Type="http://schemas.openxmlformats.org/officeDocument/2006/relationships/chart" Target="../charts/chart13.xml"/><Relationship Id="rId4" Type="http://schemas.openxmlformats.org/officeDocument/2006/relationships/chart" Target="../charts/chart9.xml"/><Relationship Id="rId9" Type="http://schemas.openxmlformats.org/officeDocument/2006/relationships/chart" Target="../charts/chart12.xml"/><Relationship Id="rId14" Type="http://schemas.openxmlformats.org/officeDocument/2006/relationships/chart" Target="../charts/char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: скругленные углы 70">
            <a:extLst>
              <a:ext uri="{FF2B5EF4-FFF2-40B4-BE49-F238E27FC236}">
                <a16:creationId xmlns:a16="http://schemas.microsoft.com/office/drawing/2014/main" id="{6C1771D8-F282-4AF1-8C98-09E315CFF50C}"/>
              </a:ext>
            </a:extLst>
          </p:cNvPr>
          <p:cNvSpPr/>
          <p:nvPr/>
        </p:nvSpPr>
        <p:spPr>
          <a:xfrm>
            <a:off x="62145" y="57719"/>
            <a:ext cx="6889071" cy="3705493"/>
          </a:xfrm>
          <a:prstGeom prst="roundRect">
            <a:avLst/>
          </a:prstGeom>
          <a:solidFill>
            <a:schemeClr val="bg1"/>
          </a:solidFill>
          <a:ln>
            <a:solidFill>
              <a:srgbClr val="F1CC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Диаграмма 26">
            <a:extLst>
              <a:ext uri="{FF2B5EF4-FFF2-40B4-BE49-F238E27FC236}">
                <a16:creationId xmlns:a16="http://schemas.microsoft.com/office/drawing/2014/main" id="{964A1467-1B7E-485A-A9A6-149042A6116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0815" y="411844"/>
          <a:ext cx="3013380" cy="266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46A01951-F0AD-4E04-B1C7-536BCB9CF628}"/>
              </a:ext>
            </a:extLst>
          </p:cNvPr>
          <p:cNvSpPr/>
          <p:nvPr/>
        </p:nvSpPr>
        <p:spPr>
          <a:xfrm>
            <a:off x="6249837" y="1850161"/>
            <a:ext cx="3558170" cy="1929408"/>
          </a:xfrm>
          <a:prstGeom prst="roundRect">
            <a:avLst/>
          </a:prstGeom>
          <a:solidFill>
            <a:schemeClr val="bg1"/>
          </a:solidFill>
          <a:ln>
            <a:solidFill>
              <a:srgbClr val="F1CC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FAC9D56C-0903-4EE0-B9FC-A8421037D656}"/>
              </a:ext>
            </a:extLst>
          </p:cNvPr>
          <p:cNvSpPr/>
          <p:nvPr/>
        </p:nvSpPr>
        <p:spPr>
          <a:xfrm>
            <a:off x="3488924" y="3864967"/>
            <a:ext cx="6354933" cy="2935314"/>
          </a:xfrm>
          <a:prstGeom prst="roundRect">
            <a:avLst/>
          </a:prstGeom>
          <a:solidFill>
            <a:schemeClr val="bg1"/>
          </a:solidFill>
          <a:ln>
            <a:solidFill>
              <a:srgbClr val="F1CC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E2E13C-CFFC-4CED-A2CA-0FB6CC2A12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78" y="125804"/>
            <a:ext cx="1532507" cy="15325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AA7BD8-5E9B-4774-AD88-5DA93672D04E}"/>
              </a:ext>
            </a:extLst>
          </p:cNvPr>
          <p:cNvSpPr txBox="1"/>
          <p:nvPr/>
        </p:nvSpPr>
        <p:spPr>
          <a:xfrm>
            <a:off x="6609194" y="545467"/>
            <a:ext cx="1363487" cy="1055608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scadia Code" panose="020B0609020000020004" pitchFamily="49" charset="0"/>
                <a:ea typeface="Batang" panose="02030600000101010101" pitchFamily="18" charset="-127"/>
                <a:cs typeface="Cascadia Code" panose="020B0609020000020004" pitchFamily="49" charset="0"/>
              </a:rPr>
              <a:t>Дёмина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420DB">
                  <a:lumMod val="50000"/>
                </a:srgbClr>
              </a:solidFill>
              <a:effectLst/>
              <a:uLnTx/>
              <a:uFillTx/>
              <a:latin typeface="Cascadia Code" panose="020B0609020000020004" pitchFamily="49" charset="0"/>
              <a:ea typeface="Batang" panose="02030600000101010101" pitchFamily="18" charset="-127"/>
              <a:cs typeface="Cascadia Code" panose="020B06090200000200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scadia Code" panose="020B0609020000020004" pitchFamily="49" charset="0"/>
                <a:ea typeface="Batang" panose="02030600000101010101" pitchFamily="18" charset="-127"/>
                <a:cs typeface="Cascadia Code" panose="020B0609020000020004" pitchFamily="49" charset="0"/>
              </a:rPr>
              <a:t>Алёна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scadia Code" panose="020B0609020000020004" pitchFamily="49" charset="0"/>
                <a:ea typeface="Batang" panose="02030600000101010101" pitchFamily="18" charset="-127"/>
                <a:cs typeface="Cascadia Code" panose="020B0609020000020004" pitchFamily="49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scadia Code" panose="020B0609020000020004" pitchFamily="49" charset="0"/>
                <a:ea typeface="Batang" panose="02030600000101010101" pitchFamily="18" charset="-127"/>
                <a:cs typeface="Cascadia Code" panose="020B0609020000020004" pitchFamily="49" charset="0"/>
              </a:rPr>
              <a:t>Леонидовна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420DB">
                  <a:lumMod val="50000"/>
                </a:srgbClr>
              </a:solidFill>
              <a:effectLst/>
              <a:uLnTx/>
              <a:uFillTx/>
              <a:latin typeface="Cascadia Code" panose="020B0609020000020004" pitchFamily="49" charset="0"/>
              <a:ea typeface="Batang" panose="02030600000101010101" pitchFamily="18" charset="-127"/>
              <a:cs typeface="Cascadia Code" panose="020B06090200000200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scadia Code" panose="020B0609020000020004" pitchFamily="49" charset="0"/>
                <a:ea typeface="Batang" panose="02030600000101010101" pitchFamily="18" charset="-127"/>
                <a:cs typeface="Cascadia Code" panose="020B0609020000020004" pitchFamily="49" charset="0"/>
              </a:rPr>
              <a:t>с1-ИБС-42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E20A8-8956-4B05-A5A5-15776EDC4E0C}"/>
              </a:ext>
            </a:extLst>
          </p:cNvPr>
          <p:cNvSpPr txBox="1"/>
          <p:nvPr/>
        </p:nvSpPr>
        <p:spPr>
          <a:xfrm>
            <a:off x="28501" y="4012298"/>
            <a:ext cx="3004164" cy="272415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scadia Code" panose="020B0609020000020004" pitchFamily="49" charset="0"/>
                <a:ea typeface="Batang" panose="02030600000101010101" pitchFamily="18" charset="-127"/>
                <a:cs typeface="Cascadia Code" panose="020B0609020000020004" pitchFamily="49" charset="0"/>
              </a:rPr>
              <a:t>Logitech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40675"/>
                </a:solidFill>
                <a:effectLst/>
                <a:uLnTx/>
                <a:uFillTx/>
                <a:latin typeface="Cascadia Code" panose="020B0609020000020004" pitchFamily="49" charset="0"/>
                <a:ea typeface="Batang" panose="02030600000101010101" pitchFamily="18" charset="-127"/>
                <a:cs typeface="Cascadia Code" panose="020B0609020000020004" pitchFamily="49" charset="0"/>
              </a:rPr>
              <a:t>G305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scadia Code" panose="020B0609020000020004" pitchFamily="49" charset="0"/>
                <a:ea typeface="Batang" panose="02030600000101010101" pitchFamily="18" charset="-127"/>
                <a:cs typeface="Cascadia Code" panose="020B0609020000020004" pitchFamily="49" charset="0"/>
              </a:rPr>
              <a:t> LIGHTSPEED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Batang" panose="02030600000101010101" pitchFamily="18" charset="-127"/>
                <a:cs typeface="Cascadia Code" panose="020B0609020000020004" pitchFamily="49" charset="0"/>
              </a:rPr>
              <a:t>Интерфейс подключения: USB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Batang" panose="02030600000101010101" pitchFamily="18" charset="-127"/>
                <a:cs typeface="Cascadia Code" panose="020B0609020000020004" pitchFamily="49" charset="0"/>
              </a:rPr>
              <a:t>Type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Batang" panose="02030600000101010101" pitchFamily="18" charset="-127"/>
                <a:cs typeface="Cascadia Code" panose="020B0609020000020004" pitchFamily="49" charset="0"/>
              </a:rPr>
              <a:t> A, радиоканал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Batang" panose="02030600000101010101" pitchFamily="18" charset="-127"/>
                <a:cs typeface="Cascadia Code" panose="020B0609020000020004" pitchFamily="49" charset="0"/>
              </a:rPr>
              <a:t>Принцип работы: оптическая светодиодная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Batang" panose="02030600000101010101" pitchFamily="18" charset="-127"/>
                <a:cs typeface="Cascadia Code" panose="020B0609020000020004" pitchFamily="49" charset="0"/>
              </a:rPr>
              <a:t>Разрешение оптического сенсора: 12000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Batang" panose="02030600000101010101" pitchFamily="18" charset="-127"/>
                <a:cs typeface="Cascadia Code" panose="020B0609020000020004" pitchFamily="49" charset="0"/>
              </a:rPr>
              <a:t>dpi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420DB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Batang" panose="02030600000101010101" pitchFamily="18" charset="-127"/>
              <a:cs typeface="Cascadia Code" panose="020B06090200000200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Batang" panose="02030600000101010101" pitchFamily="18" charset="-127"/>
                <a:cs typeface="Cascadia Code" panose="020B0609020000020004" pitchFamily="49" charset="0"/>
              </a:rPr>
              <a:t>Количество клавиш: 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Batang" panose="02030600000101010101" pitchFamily="18" charset="-127"/>
                <a:cs typeface="Cascadia Code" panose="020B0609020000020004" pitchFamily="49" charset="0"/>
              </a:rPr>
              <a:t>Источник питания: 1xAA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Batang" panose="02030600000101010101" pitchFamily="18" charset="-127"/>
                <a:cs typeface="Cascadia Code" panose="020B0609020000020004" pitchFamily="49" charset="0"/>
              </a:rPr>
              <a:t>Время работы: 250 ч.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420DB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Batang" panose="02030600000101010101" pitchFamily="18" charset="-127"/>
              <a:cs typeface="Cascadia Code" panose="020B06090200000200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Batang" panose="02030600000101010101" pitchFamily="18" charset="-127"/>
                <a:cs typeface="Cascadia Code" panose="020B0609020000020004" pitchFamily="49" charset="0"/>
              </a:rPr>
              <a:t>Страна-производитель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Batang" panose="02030600000101010101" pitchFamily="18" charset="-127"/>
                <a:cs typeface="Cascadia Code" panose="020B0609020000020004" pitchFamily="49" charset="0"/>
              </a:rPr>
              <a:t>: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420DB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Batang" panose="02030600000101010101" pitchFamily="18" charset="-127"/>
                <a:cs typeface="Cascadia Code" panose="020B0609020000020004" pitchFamily="49" charset="0"/>
              </a:rPr>
              <a:t>Китай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420DB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Batang" panose="02030600000101010101" pitchFamily="18" charset="-127"/>
              <a:cs typeface="Cascadia Code" panose="020B0609020000020004" pitchFamily="49" charset="0"/>
            </a:endParaRPr>
          </a:p>
        </p:txBody>
      </p:sp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40A44288-CB17-4184-BC08-39D2458E643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612170" y="3881324"/>
          <a:ext cx="6232725" cy="2896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Диаграмма 19">
            <a:extLst>
              <a:ext uri="{FF2B5EF4-FFF2-40B4-BE49-F238E27FC236}">
                <a16:creationId xmlns:a16="http://schemas.microsoft.com/office/drawing/2014/main" id="{1B9F6DB2-7E6D-4639-8B55-77DFCF03854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39601" y="568768"/>
          <a:ext cx="890950" cy="2860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Диаграмма 20">
            <a:extLst>
              <a:ext uri="{FF2B5EF4-FFF2-40B4-BE49-F238E27FC236}">
                <a16:creationId xmlns:a16="http://schemas.microsoft.com/office/drawing/2014/main" id="{79A73412-9A6A-4864-87B7-4370D25A970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33112" y="568768"/>
          <a:ext cx="763095" cy="2860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Диаграмма 22">
            <a:extLst>
              <a:ext uri="{FF2B5EF4-FFF2-40B4-BE49-F238E27FC236}">
                <a16:creationId xmlns:a16="http://schemas.microsoft.com/office/drawing/2014/main" id="{B418506A-29D4-4734-9843-E5206DC71C4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83243" y="574679"/>
          <a:ext cx="754225" cy="2856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8EEDA08-953C-4E26-A93C-D3616C451D0A}"/>
              </a:ext>
            </a:extLst>
          </p:cNvPr>
          <p:cNvSpPr txBox="1"/>
          <p:nvPr/>
        </p:nvSpPr>
        <p:spPr>
          <a:xfrm>
            <a:off x="4112796" y="-15119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E6D2E4-783D-48EB-94C4-36BA68F74C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2811" y="3058593"/>
            <a:ext cx="173014" cy="6675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DB18957-D600-431D-BB7F-D0E160FD2343}"/>
              </a:ext>
            </a:extLst>
          </p:cNvPr>
          <p:cNvSpPr/>
          <p:nvPr/>
        </p:nvSpPr>
        <p:spPr>
          <a:xfrm>
            <a:off x="232166" y="3412913"/>
            <a:ext cx="908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55DD9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Batang" panose="02030600000101010101" pitchFamily="18" charset="-127"/>
                <a:cs typeface="Cascadia Code" panose="020B0609020000020004" pitchFamily="49" charset="0"/>
              </a:rPr>
              <a:t>Сентябрь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55DD9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28D8DC50-A0A5-4F61-A69C-9B1D48293AD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89525" y="3063661"/>
            <a:ext cx="173014" cy="66758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02C19B6-E235-4881-AB21-B7ACF9F52CD9}"/>
              </a:ext>
            </a:extLst>
          </p:cNvPr>
          <p:cNvSpPr/>
          <p:nvPr/>
        </p:nvSpPr>
        <p:spPr>
          <a:xfrm>
            <a:off x="918647" y="3419303"/>
            <a:ext cx="908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55DD9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Batang" panose="02030600000101010101" pitchFamily="18" charset="-127"/>
                <a:cs typeface="Cascadia Code" panose="020B0609020000020004" pitchFamily="49" charset="0"/>
              </a:rPr>
              <a:t>Октябрь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55DD9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EB6FB1C7-CC4C-478B-9C0F-31C38A08C1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7158" y="3079322"/>
            <a:ext cx="173014" cy="64063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B235C8E1-91DF-47DD-BD3B-92B28295F89C}"/>
              </a:ext>
            </a:extLst>
          </p:cNvPr>
          <p:cNvSpPr/>
          <p:nvPr/>
        </p:nvSpPr>
        <p:spPr>
          <a:xfrm>
            <a:off x="1646698" y="3425693"/>
            <a:ext cx="8049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55DD9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Batang" panose="02030600000101010101" pitchFamily="18" charset="-127"/>
                <a:cs typeface="Cascadia Code" panose="020B0609020000020004" pitchFamily="49" charset="0"/>
              </a:rPr>
              <a:t>Ноябрь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55DD9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E487B09-6782-49AA-8C45-3B8879256A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06358" y="3079321"/>
            <a:ext cx="173014" cy="64063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B8A32797-423A-42E2-8A7C-4B67C1F3C129}"/>
              </a:ext>
            </a:extLst>
          </p:cNvPr>
          <p:cNvSpPr/>
          <p:nvPr/>
        </p:nvSpPr>
        <p:spPr>
          <a:xfrm>
            <a:off x="2264716" y="3405866"/>
            <a:ext cx="9207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55DD9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Batang" panose="02030600000101010101" pitchFamily="18" charset="-127"/>
                <a:cs typeface="Cascadia Code" panose="020B0609020000020004" pitchFamily="49" charset="0"/>
              </a:rPr>
              <a:t>Декабрь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55DD9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61431C2-DC42-4CE0-88E7-D58A526C630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18067" y="-1045538"/>
            <a:ext cx="150256" cy="281175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00321F0-959C-486F-8CB5-E0B5644C3AE2}"/>
              </a:ext>
            </a:extLst>
          </p:cNvPr>
          <p:cNvSpPr/>
          <p:nvPr/>
        </p:nvSpPr>
        <p:spPr>
          <a:xfrm>
            <a:off x="1116750" y="10422"/>
            <a:ext cx="141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B41499"/>
                </a:solidFill>
                <a:effectLst/>
                <a:uLnTx/>
                <a:uFillTx/>
                <a:latin typeface="Calibri" panose="020F0502020204030204"/>
                <a:ea typeface="Batang" panose="02030600000101010101" pitchFamily="18" charset="-127"/>
                <a:cs typeface="Cascadia Code" panose="020B0609020000020004" pitchFamily="49" charset="0"/>
              </a:rPr>
              <a:t>Всё время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B414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7" name="Диаграмма 46">
            <a:extLst>
              <a:ext uri="{FF2B5EF4-FFF2-40B4-BE49-F238E27FC236}">
                <a16:creationId xmlns:a16="http://schemas.microsoft.com/office/drawing/2014/main" id="{2FEB84B5-A5B4-434E-BC80-EBAFF653844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283260" y="100647"/>
          <a:ext cx="2948532" cy="3592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5" name="Диаграмма 24">
            <a:extLst>
              <a:ext uri="{FF2B5EF4-FFF2-40B4-BE49-F238E27FC236}">
                <a16:creationId xmlns:a16="http://schemas.microsoft.com/office/drawing/2014/main" id="{941F2AE1-F7E6-495C-B0F2-B0043C6BA82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246596" y="567285"/>
          <a:ext cx="890950" cy="2860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Таблица 65">
                <a:extLst>
                  <a:ext uri="{FF2B5EF4-FFF2-40B4-BE49-F238E27FC236}">
                    <a16:creationId xmlns:a16="http://schemas.microsoft.com/office/drawing/2014/main" id="{FDD0AFD8-930B-4A39-B6A4-F53B0D58825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81465" y="1997611"/>
              <a:ext cx="3294913" cy="166032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752833">
                      <a:extLst>
                        <a:ext uri="{9D8B030D-6E8A-4147-A177-3AD203B41FA5}">
                          <a16:colId xmlns:a16="http://schemas.microsoft.com/office/drawing/2014/main" val="350592837"/>
                        </a:ext>
                      </a:extLst>
                    </a:gridCol>
                    <a:gridCol w="432640">
                      <a:extLst>
                        <a:ext uri="{9D8B030D-6E8A-4147-A177-3AD203B41FA5}">
                          <a16:colId xmlns:a16="http://schemas.microsoft.com/office/drawing/2014/main" val="1886979426"/>
                        </a:ext>
                      </a:extLst>
                    </a:gridCol>
                    <a:gridCol w="714732">
                      <a:extLst>
                        <a:ext uri="{9D8B030D-6E8A-4147-A177-3AD203B41FA5}">
                          <a16:colId xmlns:a16="http://schemas.microsoft.com/office/drawing/2014/main" val="1585030730"/>
                        </a:ext>
                      </a:extLst>
                    </a:gridCol>
                    <a:gridCol w="399881">
                      <a:extLst>
                        <a:ext uri="{9D8B030D-6E8A-4147-A177-3AD203B41FA5}">
                          <a16:colId xmlns:a16="http://schemas.microsoft.com/office/drawing/2014/main" val="62781714"/>
                        </a:ext>
                      </a:extLst>
                    </a:gridCol>
                    <a:gridCol w="478170">
                      <a:extLst>
                        <a:ext uri="{9D8B030D-6E8A-4147-A177-3AD203B41FA5}">
                          <a16:colId xmlns:a16="http://schemas.microsoft.com/office/drawing/2014/main" val="1732713050"/>
                        </a:ext>
                      </a:extLst>
                    </a:gridCol>
                    <a:gridCol w="516657">
                      <a:extLst>
                        <a:ext uri="{9D8B030D-6E8A-4147-A177-3AD203B41FA5}">
                          <a16:colId xmlns:a16="http://schemas.microsoft.com/office/drawing/2014/main" val="41496760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14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14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4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ru-RU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14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14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ru-RU" sz="14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14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14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5743296"/>
                      </a:ext>
                    </a:extLst>
                  </a:tr>
                  <a:tr h="22918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400" b="1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Сентябрь</a:t>
                          </a:r>
                          <a:endParaRPr lang="ru-RU" sz="1400" b="1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3926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0" i="0" u="none" strike="noStrike" dirty="0">
                              <a:solidFill>
                                <a:srgbClr val="840675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554*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u="none" strike="noStrike" smtClean="0">
                                      <a:solidFill>
                                        <a:srgbClr val="84067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u="none" strike="noStrike" smtClean="0">
                                      <a:solidFill>
                                        <a:srgbClr val="84067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u="none" strike="noStrike" smtClean="0">
                                      <a:solidFill>
                                        <a:srgbClr val="84067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2354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0,273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-0,437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42824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400" b="1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Октябрь</a:t>
                          </a:r>
                          <a:endParaRPr lang="ru-RU" sz="1400" b="1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3856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840675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284*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u="none" strike="noStrike" smtClean="0">
                                      <a:solidFill>
                                        <a:srgbClr val="84067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u="none" strike="noStrike" smtClean="0">
                                      <a:solidFill>
                                        <a:srgbClr val="84067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u="none" strike="noStrike" smtClean="0">
                                      <a:solidFill>
                                        <a:srgbClr val="84067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kumimoji="0" lang="ru-RU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840675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1684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0,991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1,685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397975"/>
                      </a:ext>
                    </a:extLst>
                  </a:tr>
                  <a:tr h="238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400" b="1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Ноябрь</a:t>
                          </a:r>
                          <a:endParaRPr lang="ru-RU" sz="1400" b="1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2592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840675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254*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u="none" strike="noStrike" smtClean="0">
                                      <a:solidFill>
                                        <a:srgbClr val="84067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u="none" strike="noStrike" smtClean="0">
                                      <a:solidFill>
                                        <a:srgbClr val="84067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u="none" strike="noStrike" smtClean="0">
                                      <a:solidFill>
                                        <a:srgbClr val="84067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kumimoji="0" lang="ru-RU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840675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1594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0,492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-0,406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740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400" b="1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Декабрь</a:t>
                          </a:r>
                          <a:endParaRPr lang="ru-RU" sz="1400" b="1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4004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840675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491*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u="none" strike="noStrike" smtClean="0">
                                      <a:solidFill>
                                        <a:srgbClr val="84067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u="none" strike="noStrike" smtClean="0">
                                      <a:solidFill>
                                        <a:srgbClr val="84067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u="none" strike="noStrike" smtClean="0">
                                      <a:solidFill>
                                        <a:srgbClr val="84067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kumimoji="0" lang="ru-RU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840675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2215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-0,287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-0,917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657614"/>
                      </a:ext>
                    </a:extLst>
                  </a:tr>
                  <a:tr h="24245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400" b="1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Всё время</a:t>
                          </a:r>
                          <a:endParaRPr lang="ru-RU" sz="1400" b="1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3509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840675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416*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u="none" strike="noStrike" smtClean="0">
                                      <a:solidFill>
                                        <a:srgbClr val="84067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u="none" strike="noStrike" smtClean="0">
                                      <a:solidFill>
                                        <a:srgbClr val="84067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u="none" strike="noStrike" smtClean="0">
                                      <a:solidFill>
                                        <a:srgbClr val="84067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kumimoji="0" lang="ru-RU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840675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2041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0,445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0,142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8446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Таблица 65">
                <a:extLst>
                  <a:ext uri="{FF2B5EF4-FFF2-40B4-BE49-F238E27FC236}">
                    <a16:creationId xmlns:a16="http://schemas.microsoft.com/office/drawing/2014/main" id="{FDD0AFD8-930B-4A39-B6A4-F53B0D588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1426985"/>
                  </p:ext>
                </p:extLst>
              </p:nvPr>
            </p:nvGraphicFramePr>
            <p:xfrm>
              <a:off x="6381465" y="1997611"/>
              <a:ext cx="3294913" cy="166032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752833">
                      <a:extLst>
                        <a:ext uri="{9D8B030D-6E8A-4147-A177-3AD203B41FA5}">
                          <a16:colId xmlns:a16="http://schemas.microsoft.com/office/drawing/2014/main" val="350592837"/>
                        </a:ext>
                      </a:extLst>
                    </a:gridCol>
                    <a:gridCol w="432640">
                      <a:extLst>
                        <a:ext uri="{9D8B030D-6E8A-4147-A177-3AD203B41FA5}">
                          <a16:colId xmlns:a16="http://schemas.microsoft.com/office/drawing/2014/main" val="1886979426"/>
                        </a:ext>
                      </a:extLst>
                    </a:gridCol>
                    <a:gridCol w="714732">
                      <a:extLst>
                        <a:ext uri="{9D8B030D-6E8A-4147-A177-3AD203B41FA5}">
                          <a16:colId xmlns:a16="http://schemas.microsoft.com/office/drawing/2014/main" val="1585030730"/>
                        </a:ext>
                      </a:extLst>
                    </a:gridCol>
                    <a:gridCol w="399881">
                      <a:extLst>
                        <a:ext uri="{9D8B030D-6E8A-4147-A177-3AD203B41FA5}">
                          <a16:colId xmlns:a16="http://schemas.microsoft.com/office/drawing/2014/main" val="62781714"/>
                        </a:ext>
                      </a:extLst>
                    </a:gridCol>
                    <a:gridCol w="478170">
                      <a:extLst>
                        <a:ext uri="{9D8B030D-6E8A-4147-A177-3AD203B41FA5}">
                          <a16:colId xmlns:a16="http://schemas.microsoft.com/office/drawing/2014/main" val="1732713050"/>
                        </a:ext>
                      </a:extLst>
                    </a:gridCol>
                    <a:gridCol w="516657">
                      <a:extLst>
                        <a:ext uri="{9D8B030D-6E8A-4147-A177-3AD203B41FA5}">
                          <a16:colId xmlns:a16="http://schemas.microsoft.com/office/drawing/2014/main" val="4149676079"/>
                        </a:ext>
                      </a:extLst>
                    </a:gridCol>
                  </a:tblGrid>
                  <a:tr h="308674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14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76056" t="-3922" r="-491549" b="-4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6102" t="-3922" r="-195763" b="-4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83077" t="-3922" r="-255385" b="-4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79747" t="-3922" r="-110127" b="-4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538824" t="-3922" r="-2353" b="-4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5743296"/>
                      </a:ext>
                    </a:extLst>
                  </a:tr>
                  <a:tr h="22918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400" b="1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Сентябрь</a:t>
                          </a:r>
                          <a:endParaRPr lang="ru-RU" sz="1400" b="1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3926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6102" t="-139474" r="-195763" b="-5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2354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0,273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-0,437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42824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400" b="1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Октябрь</a:t>
                          </a:r>
                          <a:endParaRPr lang="ru-RU" sz="1400" b="1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3856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6102" t="-245946" r="-195763" b="-44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1684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0,991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1,685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397975"/>
                      </a:ext>
                    </a:extLst>
                  </a:tr>
                  <a:tr h="238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400" b="1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Ноябрь</a:t>
                          </a:r>
                          <a:endParaRPr lang="ru-RU" sz="1400" b="1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2592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6102" t="-320000" r="-195763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1594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0,492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-0,406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74097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400" b="1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Декабрь</a:t>
                          </a:r>
                          <a:endParaRPr lang="ru-RU" sz="1400" b="1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4004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6102" t="-466667" r="-195763" b="-24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2215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-0,287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-0,917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657614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400" b="1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Всё время</a:t>
                          </a:r>
                          <a:endParaRPr lang="ru-RU" sz="1400" b="1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3509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6102" t="-283333" r="-195763" b="-23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2041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0,445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u="none" strike="noStrike" dirty="0">
                              <a:solidFill>
                                <a:srgbClr val="840675"/>
                              </a:solidFill>
                              <a:effectLst/>
                            </a:rPr>
                            <a:t>0,142</a:t>
                          </a:r>
                          <a:endParaRPr lang="ru-RU" sz="1400" b="0" i="0" u="none" strike="noStrike" dirty="0">
                            <a:solidFill>
                              <a:srgbClr val="84067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8446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Logitech G305 LIGHTSPEED WIRELESS GAMING MOUSE">
            <a:extLst>
              <a:ext uri="{FF2B5EF4-FFF2-40B4-BE49-F238E27FC236}">
                <a16:creationId xmlns:a16="http://schemas.microsoft.com/office/drawing/2014/main" id="{56080788-93A9-4412-B7FC-8BB30C1E9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5" r="20787"/>
          <a:stretch/>
        </p:blipFill>
        <p:spPr bwMode="auto">
          <a:xfrm>
            <a:off x="2209369" y="4572678"/>
            <a:ext cx="1531029" cy="201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62B19948-0F5D-4C69-92F7-36E3AA80A787}"/>
              </a:ext>
            </a:extLst>
          </p:cNvPr>
          <p:cNvCxnSpPr/>
          <p:nvPr/>
        </p:nvCxnSpPr>
        <p:spPr>
          <a:xfrm>
            <a:off x="3221736" y="57719"/>
            <a:ext cx="0" cy="3705493"/>
          </a:xfrm>
          <a:prstGeom prst="line">
            <a:avLst/>
          </a:prstGeom>
          <a:ln>
            <a:solidFill>
              <a:srgbClr val="F1C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523" y="4266268"/>
            <a:ext cx="1434856" cy="1298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7513881" y="82554"/>
            <a:ext cx="2332083" cy="332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3843" y="94919"/>
            <a:ext cx="245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Нигметулина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Алсу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Ринатовна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33761" y="5614001"/>
            <a:ext cx="21722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Logitech G G305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China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Logitech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Производство: 2018 г.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Эксплуатация: 2022 г.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6139065" y="5033817"/>
            <a:ext cx="1543135" cy="1631216"/>
            <a:chOff x="771447" y="4201623"/>
            <a:chExt cx="1543135" cy="1631216"/>
          </a:xfrm>
        </p:grpSpPr>
        <p:sp>
          <p:nvSpPr>
            <p:cNvPr id="33" name="TextBox 32"/>
            <p:cNvSpPr txBox="1"/>
            <p:nvPr/>
          </p:nvSpPr>
          <p:spPr>
            <a:xfrm>
              <a:off x="771447" y="4201623"/>
              <a:ext cx="1543135" cy="1631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Декабрь: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̅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1741,072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r>
                <a:rPr kumimoji="0" lang="ru-RU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= 2315293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=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1521,609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579*10</a:t>
              </a:r>
              <a:r>
                <a:rPr kumimoji="0" lang="ru-RU" sz="1400" b="0" i="0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-3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Ē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 -</a:t>
              </a: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1,1329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39" name="Рисунок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061" y="5294186"/>
              <a:ext cx="188992" cy="164606"/>
            </a:xfrm>
            <a:prstGeom prst="rect">
              <a:avLst/>
            </a:prstGeom>
          </p:spPr>
        </p:pic>
      </p:grpSp>
      <p:grpSp>
        <p:nvGrpSpPr>
          <p:cNvPr id="54" name="Группа 53"/>
          <p:cNvGrpSpPr/>
          <p:nvPr/>
        </p:nvGrpSpPr>
        <p:grpSpPr>
          <a:xfrm>
            <a:off x="4432921" y="5033817"/>
            <a:ext cx="1602504" cy="1631216"/>
            <a:chOff x="6274104" y="4692996"/>
            <a:chExt cx="1574800" cy="1692771"/>
          </a:xfrm>
        </p:grpSpPr>
        <p:sp>
          <p:nvSpPr>
            <p:cNvPr id="38" name="TextBox 37"/>
            <p:cNvSpPr txBox="1"/>
            <p:nvPr/>
          </p:nvSpPr>
          <p:spPr>
            <a:xfrm>
              <a:off x="6274104" y="4692996"/>
              <a:ext cx="1574800" cy="1692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Ноябрь: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̅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2653,053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r>
                <a:rPr kumimoji="0" lang="ru-RU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= 1485286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=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1218,723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- 41*10</a:t>
              </a:r>
              <a:r>
                <a:rPr kumimoji="0" lang="ru-RU" sz="1400" b="0" i="0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-2</a:t>
              </a:r>
              <a:endParaRPr kumimoji="0" lang="ru-RU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Ē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 -3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6663" y="5790639"/>
              <a:ext cx="188992" cy="164606"/>
            </a:xfrm>
            <a:prstGeom prst="rect">
              <a:avLst/>
            </a:prstGeom>
          </p:spPr>
        </p:pic>
      </p:grpSp>
      <p:grpSp>
        <p:nvGrpSpPr>
          <p:cNvPr id="52" name="Группа 51"/>
          <p:cNvGrpSpPr/>
          <p:nvPr/>
        </p:nvGrpSpPr>
        <p:grpSpPr>
          <a:xfrm>
            <a:off x="2748827" y="5033817"/>
            <a:ext cx="1574800" cy="1631216"/>
            <a:chOff x="5296780" y="4682836"/>
            <a:chExt cx="1574800" cy="1631216"/>
          </a:xfrm>
        </p:grpSpPr>
        <p:sp>
          <p:nvSpPr>
            <p:cNvPr id="37" name="TextBox 36"/>
            <p:cNvSpPr txBox="1"/>
            <p:nvPr/>
          </p:nvSpPr>
          <p:spPr>
            <a:xfrm>
              <a:off x="5296780" y="4682836"/>
              <a:ext cx="1574800" cy="1631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Октябрь: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̅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2389,07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r>
                <a:rPr kumimoji="0" lang="ru-RU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= 1338951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=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1157,13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</a:t>
              </a: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kumimoji="0" lang="ru-R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-621*10</a:t>
              </a:r>
              <a:r>
                <a:rPr kumimoji="0" lang="ru-RU" sz="1400" b="0" i="0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-3</a:t>
              </a:r>
              <a:endPara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Ē</a:t>
              </a:r>
              <a:r>
                <a:rPr kumimoji="0" lang="ru-R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 </a:t>
              </a: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-789*10</a:t>
              </a:r>
              <a:r>
                <a:rPr kumimoji="0" lang="ru-RU" sz="1400" b="0" i="0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-3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1" name="Рисунок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1102" y="5775861"/>
              <a:ext cx="188992" cy="164606"/>
            </a:xfrm>
            <a:prstGeom prst="rect">
              <a:avLst/>
            </a:prstGeom>
          </p:spPr>
        </p:pic>
      </p:grpSp>
      <p:grpSp>
        <p:nvGrpSpPr>
          <p:cNvPr id="51" name="Группа 50"/>
          <p:cNvGrpSpPr/>
          <p:nvPr/>
        </p:nvGrpSpPr>
        <p:grpSpPr>
          <a:xfrm>
            <a:off x="1064734" y="5033817"/>
            <a:ext cx="1574800" cy="1631216"/>
            <a:chOff x="2096116" y="1879600"/>
            <a:chExt cx="1574800" cy="1631216"/>
          </a:xfrm>
        </p:grpSpPr>
        <p:sp>
          <p:nvSpPr>
            <p:cNvPr id="35" name="TextBox 34"/>
            <p:cNvSpPr txBox="1"/>
            <p:nvPr/>
          </p:nvSpPr>
          <p:spPr>
            <a:xfrm>
              <a:off x="2096116" y="1879600"/>
              <a:ext cx="1574800" cy="1631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Сентябрь: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̅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1596,99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r>
                <a:rPr kumimoji="0" lang="ru-RU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= 1578983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=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1256,576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154</a:t>
              </a: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*10</a:t>
              </a:r>
              <a:r>
                <a:rPr kumimoji="0" lang="ru-RU" sz="1400" b="0" i="0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-3</a:t>
              </a:r>
              <a:r>
                <a:rPr kumimoji="0" lang="ru-R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Ē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</a:t>
              </a: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1318</a:t>
              </a: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*10</a:t>
              </a:r>
              <a:r>
                <a:rPr kumimoji="0" lang="ru-RU" sz="1400" b="0" i="0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-3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5409" y="2977243"/>
              <a:ext cx="188992" cy="164606"/>
            </a:xfrm>
            <a:prstGeom prst="rect">
              <a:avLst/>
            </a:prstGeom>
          </p:spPr>
        </p:pic>
      </p:grpSp>
      <p:grpSp>
        <p:nvGrpSpPr>
          <p:cNvPr id="53" name="Группа 52"/>
          <p:cNvGrpSpPr/>
          <p:nvPr/>
        </p:nvGrpSpPr>
        <p:grpSpPr>
          <a:xfrm>
            <a:off x="8056489" y="2380808"/>
            <a:ext cx="1717431" cy="1631216"/>
            <a:chOff x="3468539" y="4678218"/>
            <a:chExt cx="1746924" cy="1631216"/>
          </a:xfrm>
        </p:grpSpPr>
        <p:sp>
          <p:nvSpPr>
            <p:cNvPr id="47" name="TextBox 46"/>
            <p:cNvSpPr txBox="1"/>
            <p:nvPr/>
          </p:nvSpPr>
          <p:spPr>
            <a:xfrm>
              <a:off x="3468539" y="4678218"/>
              <a:ext cx="1746924" cy="1631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Сентябрь-декабрь: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̅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 2159,395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r>
                <a:rPr kumimoji="0" lang="ru-RU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= 1739768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=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1319,003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-196*10</a:t>
              </a:r>
              <a:r>
                <a:rPr kumimoji="0" lang="ru-RU" sz="1400" b="0" i="0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-3</a:t>
              </a: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Ē</a:t>
              </a:r>
              <a:r>
                <a:rPr kumimoji="0" lang="ru-R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 -</a:t>
              </a: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1,217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8" name="Рисунок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7832" y="5775861"/>
              <a:ext cx="188992" cy="164606"/>
            </a:xfrm>
            <a:prstGeom prst="rect">
              <a:avLst/>
            </a:prstGeom>
          </p:spPr>
        </p:pic>
      </p:grpSp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5"/>
          <a:srcRect l="16934" t="16312" r="14622" b="6000"/>
          <a:stretch/>
        </p:blipFill>
        <p:spPr>
          <a:xfrm>
            <a:off x="8205623" y="595385"/>
            <a:ext cx="1403209" cy="1592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027" y="907983"/>
            <a:ext cx="6449146" cy="4007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027" y="874221"/>
            <a:ext cx="6449146" cy="4074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914" y="151009"/>
            <a:ext cx="3237257" cy="2200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396" y="163581"/>
            <a:ext cx="3607448" cy="2200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415" y="2594286"/>
            <a:ext cx="3263756" cy="2065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48396" y="2521253"/>
            <a:ext cx="3607448" cy="2279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7831" y="1346448"/>
            <a:ext cx="5122863" cy="2979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14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-86001" y="-85725"/>
            <a:ext cx="9992001" cy="7029450"/>
            <a:chOff x="0" y="0"/>
            <a:chExt cx="14611351" cy="7350705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F7AB045-9DA8-4058-AE9D-18DC215B18E1}"/>
                </a:ext>
              </a:extLst>
            </p:cNvPr>
            <p:cNvSpPr/>
            <p:nvPr/>
          </p:nvSpPr>
          <p:spPr>
            <a:xfrm>
              <a:off x="133350" y="13218"/>
              <a:ext cx="14478001" cy="7337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7E01A40D-EA18-4B63-84DF-35A7FFEBBAF9}"/>
                </a:ext>
              </a:extLst>
            </p:cNvPr>
            <p:cNvGrpSpPr/>
            <p:nvPr/>
          </p:nvGrpSpPr>
          <p:grpSpPr>
            <a:xfrm>
              <a:off x="32658" y="0"/>
              <a:ext cx="3559629" cy="2933857"/>
              <a:chOff x="32658" y="0"/>
              <a:chExt cx="3559629" cy="2933857"/>
            </a:xfrm>
            <a:grpFill/>
          </p:grpSpPr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A118BA6B-28AB-4378-BA40-520A5D20A98F}"/>
                  </a:ext>
                </a:extLst>
              </p:cNvPr>
              <p:cNvSpPr/>
              <p:nvPr/>
            </p:nvSpPr>
            <p:spPr>
              <a:xfrm>
                <a:off x="32658" y="0"/>
                <a:ext cx="3559629" cy="293385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Прямоугольник: скругленные углы 11">
                <a:extLst>
                  <a:ext uri="{FF2B5EF4-FFF2-40B4-BE49-F238E27FC236}">
                    <a16:creationId xmlns:a16="http://schemas.microsoft.com/office/drawing/2014/main" id="{97C0579F-5869-4F4A-8FF5-92BF536D55A2}"/>
                  </a:ext>
                </a:extLst>
              </p:cNvPr>
              <p:cNvSpPr/>
              <p:nvPr/>
            </p:nvSpPr>
            <p:spPr>
              <a:xfrm>
                <a:off x="900454" y="32149"/>
                <a:ext cx="1824038" cy="293914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Сентябрь</a:t>
                </a:r>
                <a:endParaRPr kumimoji="0" lang="ru-RU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Прямоугольник: скругленные углы 13">
              <a:extLst>
                <a:ext uri="{FF2B5EF4-FFF2-40B4-BE49-F238E27FC236}">
                  <a16:creationId xmlns:a16="http://schemas.microsoft.com/office/drawing/2014/main" id="{6E031CCB-A3AF-4643-8F61-C5B3EE00AD23}"/>
                </a:ext>
              </a:extLst>
            </p:cNvPr>
            <p:cNvSpPr/>
            <p:nvPr/>
          </p:nvSpPr>
          <p:spPr>
            <a:xfrm>
              <a:off x="4692487" y="38273"/>
              <a:ext cx="1742216" cy="29391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Октябрь</a:t>
              </a:r>
              <a:endPara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Диаграмма 8">
              <a:extLst>
                <a:ext uri="{FF2B5EF4-FFF2-40B4-BE49-F238E27FC236}">
                  <a16:creationId xmlns:a16="http://schemas.microsoft.com/office/drawing/2014/main" id="{79B8ECC0-F9EA-4936-9A7B-8F69C31F7D1C}"/>
                </a:ext>
              </a:extLst>
            </p:cNvPr>
            <p:cNvGraphicFramePr/>
            <p:nvPr>
              <p:extLst/>
            </p:nvPr>
          </p:nvGraphicFramePr>
          <p:xfrm>
            <a:off x="3675744" y="385838"/>
            <a:ext cx="3421227" cy="24298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Прямоугольник: скругленные углы 14">
              <a:extLst>
                <a:ext uri="{FF2B5EF4-FFF2-40B4-BE49-F238E27FC236}">
                  <a16:creationId xmlns:a16="http://schemas.microsoft.com/office/drawing/2014/main" id="{9EB54C35-E4E7-452D-8299-47D116179060}"/>
                </a:ext>
              </a:extLst>
            </p:cNvPr>
            <p:cNvSpPr/>
            <p:nvPr/>
          </p:nvSpPr>
          <p:spPr>
            <a:xfrm>
              <a:off x="8525135" y="47028"/>
              <a:ext cx="1513114" cy="29391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Ноябрь</a:t>
              </a:r>
            </a:p>
          </p:txBody>
        </p:sp>
        <p:sp>
          <p:nvSpPr>
            <p:cNvPr id="11" name="Прямоугольник: скругленные углы 15">
              <a:extLst>
                <a:ext uri="{FF2B5EF4-FFF2-40B4-BE49-F238E27FC236}">
                  <a16:creationId xmlns:a16="http://schemas.microsoft.com/office/drawing/2014/main" id="{7C3C5BC6-3834-443A-926B-E76D5E15E1B9}"/>
                </a:ext>
              </a:extLst>
            </p:cNvPr>
            <p:cNvSpPr/>
            <p:nvPr/>
          </p:nvSpPr>
          <p:spPr>
            <a:xfrm>
              <a:off x="11902460" y="38272"/>
              <a:ext cx="1652538" cy="29391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Декабрь</a:t>
              </a:r>
            </a:p>
          </p:txBody>
        </p:sp>
        <p:graphicFrame>
          <p:nvGraphicFramePr>
            <p:cNvPr id="12" name="Диаграмма 11">
              <a:extLst>
                <a:ext uri="{FF2B5EF4-FFF2-40B4-BE49-F238E27FC236}">
                  <a16:creationId xmlns:a16="http://schemas.microsoft.com/office/drawing/2014/main" id="{88FCC2E0-659F-4B2E-BE20-F6AFA9C1862C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10804068" y="400816"/>
            <a:ext cx="3641275" cy="25112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306A50B-63BE-403E-94A4-20FFFDBF733A}"/>
                </a:ext>
              </a:extLst>
            </p:cNvPr>
            <p:cNvSpPr/>
            <p:nvPr/>
          </p:nvSpPr>
          <p:spPr>
            <a:xfrm>
              <a:off x="0" y="2977399"/>
              <a:ext cx="5540829" cy="419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Прямоугольник: скругленные углы 39">
              <a:extLst>
                <a:ext uri="{FF2B5EF4-FFF2-40B4-BE49-F238E27FC236}">
                  <a16:creationId xmlns:a16="http://schemas.microsoft.com/office/drawing/2014/main" id="{FB0EA622-FA85-4FD5-A106-C8986DF00CA3}"/>
                </a:ext>
              </a:extLst>
            </p:cNvPr>
            <p:cNvSpPr/>
            <p:nvPr/>
          </p:nvSpPr>
          <p:spPr>
            <a:xfrm>
              <a:off x="1163410" y="2997223"/>
              <a:ext cx="3156859" cy="33201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Динамический ряд</a:t>
              </a:r>
              <a:endParaRPr kumimoji="0" lang="ru-RU" sz="11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Прямоугольник: скругленные углы 63">
              <a:extLst>
                <a:ext uri="{FF2B5EF4-FFF2-40B4-BE49-F238E27FC236}">
                  <a16:creationId xmlns:a16="http://schemas.microsoft.com/office/drawing/2014/main" id="{1A007CBD-1887-496D-8BF0-036C12764AF9}"/>
                </a:ext>
              </a:extLst>
            </p:cNvPr>
            <p:cNvSpPr/>
            <p:nvPr/>
          </p:nvSpPr>
          <p:spPr>
            <a:xfrm>
              <a:off x="10042711" y="3042323"/>
              <a:ext cx="3156859" cy="33388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Весь период</a:t>
              </a:r>
            </a:p>
          </p:txBody>
        </p:sp>
        <p:graphicFrame>
          <p:nvGraphicFramePr>
            <p:cNvPr id="16" name="Диаграмма 15">
              <a:extLst>
                <a:ext uri="{FF2B5EF4-FFF2-40B4-BE49-F238E27FC236}">
                  <a16:creationId xmlns:a16="http://schemas.microsoft.com/office/drawing/2014/main" id="{8A8CA76D-A313-4962-8847-E859AC85E343}"/>
                </a:ext>
              </a:extLst>
            </p:cNvPr>
            <p:cNvGraphicFramePr/>
            <p:nvPr>
              <p:extLst/>
            </p:nvPr>
          </p:nvGraphicFramePr>
          <p:xfrm>
            <a:off x="8897258" y="3432785"/>
            <a:ext cx="5358581" cy="34089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7" name="Диаграмма 16">
              <a:extLst>
                <a:ext uri="{FF2B5EF4-FFF2-40B4-BE49-F238E27FC236}">
                  <a16:creationId xmlns:a16="http://schemas.microsoft.com/office/drawing/2014/main" id="{B2D17911-6255-4866-836E-30A2529CE443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8995499" y="3731066"/>
            <a:ext cx="5438959" cy="34373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E52394E-699E-42D6-BF3E-9DDE9CA9A539}"/>
                </a:ext>
              </a:extLst>
            </p:cNvPr>
            <p:cNvSpPr/>
            <p:nvPr/>
          </p:nvSpPr>
          <p:spPr>
            <a:xfrm>
              <a:off x="5365486" y="2913289"/>
              <a:ext cx="3304179" cy="13876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0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D24E9D65-2E16-410E-8A44-BBB0B6FAD359}"/>
                </a:ext>
              </a:extLst>
            </p:cNvPr>
            <p:cNvCxnSpPr/>
            <p:nvPr/>
          </p:nvCxnSpPr>
          <p:spPr>
            <a:xfrm>
              <a:off x="137658" y="3537182"/>
              <a:ext cx="416323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6D0841D2-CB10-4C45-85BC-DF5BABBD14A5}"/>
                </a:ext>
              </a:extLst>
            </p:cNvPr>
            <p:cNvSpPr/>
            <p:nvPr/>
          </p:nvSpPr>
          <p:spPr>
            <a:xfrm>
              <a:off x="553982" y="3397087"/>
              <a:ext cx="1506987" cy="4237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 среднее за весь период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23671F9F-A74F-4118-95CD-DD08282128BD}"/>
                </a:ext>
              </a:extLst>
            </p:cNvPr>
            <p:cNvSpPr/>
            <p:nvPr/>
          </p:nvSpPr>
          <p:spPr>
            <a:xfrm>
              <a:off x="2463649" y="3408320"/>
              <a:ext cx="1370520" cy="42372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- среднее за месяц</a:t>
              </a: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C6DC094-6BA5-4CA7-B560-1BC19EA94AD3}"/>
                </a:ext>
              </a:extLst>
            </p:cNvPr>
            <p:cNvSpPr/>
            <p:nvPr/>
          </p:nvSpPr>
          <p:spPr>
            <a:xfrm>
              <a:off x="5697129" y="5381375"/>
              <a:ext cx="3298370" cy="13341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Мышь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ZET GAMING Warrior 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Тип сенсора: оптический светодиодный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Частота опроса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: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1000 Гц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Страна-производитель: Китай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Гарантия: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12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месяцев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Дата покупки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:</a:t>
              </a:r>
              <a:r>
                <a:rPr kumimoji="0" lang="ru-RU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09.12.2020 </a:t>
              </a:r>
            </a:p>
          </p:txBody>
        </p:sp>
      </p:grpSp>
      <p:pic>
        <p:nvPicPr>
          <p:cNvPr id="26" name="Рисунок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38965">
            <a:off x="3899010" y="2634926"/>
            <a:ext cx="2001418" cy="2001418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5"/>
          <a:stretch/>
        </p:blipFill>
        <p:spPr bwMode="auto">
          <a:xfrm>
            <a:off x="-86001" y="3541162"/>
            <a:ext cx="4055938" cy="342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Диаграмма 27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660213" y="219073"/>
          <a:ext cx="2111317" cy="2028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9" name="Диаграмма 28"/>
          <p:cNvGraphicFramePr>
            <a:graphicFrameLocks/>
          </p:cNvGraphicFramePr>
          <p:nvPr>
            <p:extLst/>
          </p:nvPr>
        </p:nvGraphicFramePr>
        <p:xfrm>
          <a:off x="2814145" y="228155"/>
          <a:ext cx="2160000" cy="2355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0" name="Диаграмма 29">
            <a:extLst>
              <a:ext uri="{FF2B5EF4-FFF2-40B4-BE49-F238E27FC236}">
                <a16:creationId xmlns:a16="http://schemas.microsoft.com/office/drawing/2014/main" id="{00000000-0008-0000-0000-00000B04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1297" y="280339"/>
          <a:ext cx="2142527" cy="2063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1" name="Диаграмма 30"/>
          <p:cNvGraphicFramePr>
            <a:graphicFrameLocks/>
          </p:cNvGraphicFramePr>
          <p:nvPr>
            <p:extLst/>
          </p:nvPr>
        </p:nvGraphicFramePr>
        <p:xfrm>
          <a:off x="251192" y="179396"/>
          <a:ext cx="2260800" cy="233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2" name="Диаграмма 3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13467" y="204790"/>
          <a:ext cx="2302734" cy="2045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3" name="Диаграмма 32"/>
          <p:cNvGraphicFramePr>
            <a:graphicFrameLocks/>
          </p:cNvGraphicFramePr>
          <p:nvPr>
            <p:extLst/>
          </p:nvPr>
        </p:nvGraphicFramePr>
        <p:xfrm>
          <a:off x="5340547" y="218185"/>
          <a:ext cx="2217451" cy="2381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4" name="Диаграмма 33">
            <a:extLst>
              <a:ext uri="{FF2B5EF4-FFF2-40B4-BE49-F238E27FC236}">
                <a16:creationId xmlns:a16="http://schemas.microsoft.com/office/drawing/2014/main" id="{BBA92D57-6D94-4769-9FA5-1C42BFF210F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32517" y="2973695"/>
          <a:ext cx="2746800" cy="369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5" name="Диаграмма 34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598423" y="228155"/>
          <a:ext cx="2062449" cy="2026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36" name="Диаграмма 35"/>
          <p:cNvGraphicFramePr>
            <a:graphicFrameLocks/>
          </p:cNvGraphicFramePr>
          <p:nvPr>
            <p:extLst/>
          </p:nvPr>
        </p:nvGraphicFramePr>
        <p:xfrm>
          <a:off x="7812755" y="183204"/>
          <a:ext cx="1980698" cy="2428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37" name="Диаграмма 36"/>
          <p:cNvGraphicFramePr>
            <a:graphicFrameLocks/>
          </p:cNvGraphicFramePr>
          <p:nvPr>
            <p:extLst/>
          </p:nvPr>
        </p:nvGraphicFramePr>
        <p:xfrm>
          <a:off x="6455372" y="3142927"/>
          <a:ext cx="2869200" cy="367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39" name="TextBox 121"/>
          <p:cNvSpPr txBox="1"/>
          <p:nvPr/>
        </p:nvSpPr>
        <p:spPr>
          <a:xfrm>
            <a:off x="2644816" y="3062887"/>
            <a:ext cx="1208712" cy="542486"/>
          </a:xfrm>
          <a:prstGeom prst="rect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среднее выборочное за месяц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BC113797-141C-4E0B-8523-FE2CB9F802C6}"/>
              </a:ext>
            </a:extLst>
          </p:cNvPr>
          <p:cNvCxnSpPr/>
          <p:nvPr/>
        </p:nvCxnSpPr>
        <p:spPr>
          <a:xfrm>
            <a:off x="1296650" y="3223577"/>
            <a:ext cx="284703" cy="0"/>
          </a:xfrm>
          <a:prstGeom prst="line">
            <a:avLst/>
          </a:prstGeom>
          <a:grp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BC113797-141C-4E0B-8523-FE2CB9F802C6}"/>
              </a:ext>
            </a:extLst>
          </p:cNvPr>
          <p:cNvCxnSpPr/>
          <p:nvPr/>
        </p:nvCxnSpPr>
        <p:spPr>
          <a:xfrm>
            <a:off x="1296649" y="3309625"/>
            <a:ext cx="284703" cy="0"/>
          </a:xfrm>
          <a:prstGeom prst="line">
            <a:avLst/>
          </a:prstGeom>
          <a:grp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C113797-141C-4E0B-8523-FE2CB9F802C6}"/>
              </a:ext>
            </a:extLst>
          </p:cNvPr>
          <p:cNvCxnSpPr/>
          <p:nvPr/>
        </p:nvCxnSpPr>
        <p:spPr>
          <a:xfrm>
            <a:off x="1294125" y="3440123"/>
            <a:ext cx="284703" cy="0"/>
          </a:xfrm>
          <a:prstGeom prst="line">
            <a:avLst/>
          </a:prstGeom>
          <a:grpFill/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BC113797-141C-4E0B-8523-FE2CB9F802C6}"/>
              </a:ext>
            </a:extLst>
          </p:cNvPr>
          <p:cNvCxnSpPr/>
          <p:nvPr/>
        </p:nvCxnSpPr>
        <p:spPr>
          <a:xfrm>
            <a:off x="1294125" y="3522807"/>
            <a:ext cx="284703" cy="0"/>
          </a:xfrm>
          <a:prstGeom prst="line">
            <a:avLst/>
          </a:prstGeom>
          <a:grp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BC113797-141C-4E0B-8523-FE2CB9F802C6}"/>
              </a:ext>
            </a:extLst>
          </p:cNvPr>
          <p:cNvCxnSpPr/>
          <p:nvPr/>
        </p:nvCxnSpPr>
        <p:spPr>
          <a:xfrm>
            <a:off x="2349891" y="3223046"/>
            <a:ext cx="284703" cy="0"/>
          </a:xfrm>
          <a:prstGeom prst="line">
            <a:avLst/>
          </a:prstGeom>
          <a:grpFill/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BC113797-141C-4E0B-8523-FE2CB9F802C6}"/>
              </a:ext>
            </a:extLst>
          </p:cNvPr>
          <p:cNvCxnSpPr/>
          <p:nvPr/>
        </p:nvCxnSpPr>
        <p:spPr>
          <a:xfrm>
            <a:off x="2349890" y="3309094"/>
            <a:ext cx="284703" cy="0"/>
          </a:xfrm>
          <a:prstGeom prst="line">
            <a:avLst/>
          </a:prstGeom>
          <a:grpFill/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BC113797-141C-4E0B-8523-FE2CB9F802C6}"/>
              </a:ext>
            </a:extLst>
          </p:cNvPr>
          <p:cNvCxnSpPr/>
          <p:nvPr/>
        </p:nvCxnSpPr>
        <p:spPr>
          <a:xfrm>
            <a:off x="2347366" y="3439592"/>
            <a:ext cx="284703" cy="0"/>
          </a:xfrm>
          <a:prstGeom prst="line">
            <a:avLst/>
          </a:prstGeom>
          <a:grp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BC113797-141C-4E0B-8523-FE2CB9F802C6}"/>
              </a:ext>
            </a:extLst>
          </p:cNvPr>
          <p:cNvCxnSpPr/>
          <p:nvPr/>
        </p:nvCxnSpPr>
        <p:spPr>
          <a:xfrm>
            <a:off x="2347366" y="3522276"/>
            <a:ext cx="284703" cy="0"/>
          </a:xfrm>
          <a:prstGeom prst="line">
            <a:avLst/>
          </a:prstGeom>
          <a:grp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276" y="158992"/>
            <a:ext cx="4171143" cy="50694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691" y="252900"/>
            <a:ext cx="4188315" cy="498086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Овал 26">
            <a:hlinkClick r:id="" action="ppaction://noaction" highlightClick="1"/>
          </p:cNvPr>
          <p:cNvSpPr/>
          <p:nvPr/>
        </p:nvSpPr>
        <p:spPr>
          <a:xfrm>
            <a:off x="6733863" y="5285281"/>
            <a:ext cx="321071" cy="3239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Овал 27">
            <a:hlinkClick r:id="" action="ppaction://noaction" highlightClick="1"/>
          </p:cNvPr>
          <p:cNvSpPr/>
          <p:nvPr/>
        </p:nvSpPr>
        <p:spPr>
          <a:xfrm>
            <a:off x="7125847" y="5289635"/>
            <a:ext cx="326597" cy="3195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>
            <p:extLst/>
          </p:nvPr>
        </p:nvGraphicFramePr>
        <p:xfrm>
          <a:off x="4534348" y="5807908"/>
          <a:ext cx="5182998" cy="952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20498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5112466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5482404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7592139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83531788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endParaRPr lang="ru-RU" sz="1400" b="0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Общий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Сентябрь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Октябрь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Декабрь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S</a:t>
                      </a:r>
                      <a:r>
                        <a:rPr lang="en-US" sz="1400" i="1" u="none" strike="noStrike" baseline="30000" dirty="0" smtClean="0">
                          <a:effectLst/>
                        </a:rPr>
                        <a:t>2</a:t>
                      </a:r>
                      <a:endParaRPr lang="ru-RU" sz="1400" b="0" i="1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4580611,68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1977271,14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1450507,15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6087278,17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4253477,69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A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1,55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1,998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E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4,21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</a:tbl>
          </a:graphicData>
        </a:graphic>
      </p:graphicFrame>
      <p:graphicFrame>
        <p:nvGraphicFramePr>
          <p:cNvPr id="36" name="Таблица 35"/>
          <p:cNvGraphicFramePr>
            <a:graphicFrameLocks noGrp="1"/>
          </p:cNvGraphicFramePr>
          <p:nvPr>
            <p:extLst/>
          </p:nvPr>
        </p:nvGraphicFramePr>
        <p:xfrm>
          <a:off x="897264" y="1764390"/>
          <a:ext cx="2433960" cy="14287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36383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1297577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Фамилия</a:t>
                      </a:r>
                      <a:endParaRPr lang="ru-RU" sz="1400" b="0" i="1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Солодилов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Имя</a:t>
                      </a:r>
                      <a:endParaRPr lang="ru-RU" sz="1400" b="0" i="1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Владимир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Отчество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Владимирович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Институт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err="1" smtClean="0">
                          <a:effectLst/>
                        </a:rPr>
                        <a:t>ИнЭТиП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Кафедра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ИБС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53697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Группа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с1-ИБС-42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075237"/>
                  </a:ext>
                </a:extLst>
              </a:tr>
            </a:tbl>
          </a:graphicData>
        </a:graphic>
      </p:graphicFrame>
      <p:graphicFrame>
        <p:nvGraphicFramePr>
          <p:cNvPr id="37" name="Таблица 36"/>
          <p:cNvGraphicFramePr>
            <a:graphicFrameLocks noGrp="1"/>
          </p:cNvGraphicFramePr>
          <p:nvPr>
            <p:extLst/>
          </p:nvPr>
        </p:nvGraphicFramePr>
        <p:xfrm>
          <a:off x="227988" y="5395717"/>
          <a:ext cx="3772512" cy="13887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00862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Тип устройства</a:t>
                      </a:r>
                      <a:endParaRPr lang="ru-RU" sz="1400" b="0" i="1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Компьютерная мышь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Производитель</a:t>
                      </a:r>
                      <a:endParaRPr lang="ru-RU" sz="1400" b="0" i="1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A4Tech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Модель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X710BK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Дата ввода в эксплуатацию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baseline="0" dirty="0" smtClean="0">
                          <a:effectLst/>
                        </a:rPr>
                        <a:t>~</a:t>
                      </a:r>
                      <a:r>
                        <a:rPr lang="ru-RU" sz="1400" i="1" u="none" strike="noStrike" baseline="0" dirty="0" smtClean="0">
                          <a:effectLst/>
                        </a:rPr>
                        <a:t> июнь 2018г.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Страна-производитель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Китай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536979"/>
                  </a:ext>
                </a:extLst>
              </a:tr>
            </a:tbl>
          </a:graphicData>
        </a:graphic>
      </p:graphicFrame>
      <p:pic>
        <p:nvPicPr>
          <p:cNvPr id="38" name="Рисунок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05" y="3476024"/>
            <a:ext cx="1757740" cy="1757740"/>
          </a:xfrm>
          <a:prstGeom prst="rect">
            <a:avLst/>
          </a:prstGeom>
        </p:spPr>
      </p:pic>
      <p:cxnSp>
        <p:nvCxnSpPr>
          <p:cNvPr id="40" name="Прямая соединительная линия 39"/>
          <p:cNvCxnSpPr/>
          <p:nvPr/>
        </p:nvCxnSpPr>
        <p:spPr>
          <a:xfrm>
            <a:off x="417195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0" y="3287434"/>
            <a:ext cx="4171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4171950" y="5710316"/>
            <a:ext cx="5734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30" y="346332"/>
            <a:ext cx="1249290" cy="130739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392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onookenGG\Downloads\Ily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0" y="1008"/>
            <a:ext cx="9697900" cy="685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30621" y="195031"/>
            <a:ext cx="3085266" cy="1754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1171" y="-1868028"/>
            <a:ext cx="8420100" cy="2387600"/>
          </a:xfrm>
        </p:spPr>
        <p:txBody>
          <a:bodyPr>
            <a:normAutofit/>
          </a:bodyPr>
          <a:lstStyle/>
          <a:p>
            <a:r>
              <a:rPr lang="ru-RU" sz="1400" b="1" dirty="0" err="1" smtClean="0">
                <a:latin typeface="+mn-lt"/>
              </a:rPr>
              <a:t>Шпрунг</a:t>
            </a:r>
            <a:r>
              <a:rPr lang="ru-RU" sz="1400" b="1" dirty="0" smtClean="0">
                <a:latin typeface="+mn-lt"/>
              </a:rPr>
              <a:t> Вероника </a:t>
            </a:r>
            <a:r>
              <a:rPr lang="ru-RU" sz="1400" b="1" dirty="0" err="1" smtClean="0">
                <a:latin typeface="+mn-lt"/>
              </a:rPr>
              <a:t>Ринатовна</a:t>
            </a:r>
            <a:endParaRPr lang="ru-RU" sz="14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0621" y="244230"/>
            <a:ext cx="7429500" cy="1655762"/>
          </a:xfrm>
        </p:spPr>
        <p:txBody>
          <a:bodyPr>
            <a:normAutofit/>
          </a:bodyPr>
          <a:lstStyle/>
          <a:p>
            <a:pPr algn="l"/>
            <a:r>
              <a:rPr lang="ru-RU" sz="1400" dirty="0" smtClean="0"/>
              <a:t>Модель: </a:t>
            </a:r>
            <a:r>
              <a:rPr lang="en-US" sz="1400" b="1" dirty="0"/>
              <a:t>Logitech </a:t>
            </a:r>
            <a:r>
              <a:rPr lang="en-US" sz="1400" b="1" dirty="0" smtClean="0"/>
              <a:t>M190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Тип подключения: </a:t>
            </a:r>
            <a:r>
              <a:rPr lang="ru-RU" sz="1400" b="1" dirty="0" smtClean="0"/>
              <a:t>беспроводная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Тип </a:t>
            </a:r>
            <a:r>
              <a:rPr lang="ru-RU" sz="1400" dirty="0"/>
              <a:t>беспроводной </a:t>
            </a:r>
            <a:r>
              <a:rPr lang="ru-RU" sz="1400" dirty="0" smtClean="0"/>
              <a:t>связи: </a:t>
            </a:r>
            <a:r>
              <a:rPr lang="ru-RU" sz="1400" b="1" dirty="0" smtClean="0"/>
              <a:t>радиоканал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Дата </a:t>
            </a:r>
            <a:r>
              <a:rPr lang="ru-RU" sz="1400" dirty="0"/>
              <a:t>ввода в эксплуатацию </a:t>
            </a:r>
            <a:br>
              <a:rPr lang="ru-RU" sz="1400" dirty="0"/>
            </a:br>
            <a:r>
              <a:rPr lang="ru-RU" sz="1400" dirty="0" smtClean="0"/>
              <a:t>устройства: </a:t>
            </a:r>
            <a:r>
              <a:rPr lang="ru-RU" sz="1400" b="1" dirty="0" smtClean="0"/>
              <a:t>03.09.2022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Страна-производитель: </a:t>
            </a:r>
            <a:r>
              <a:rPr lang="ru-RU" sz="1400" b="1" dirty="0" smtClean="0"/>
              <a:t>Китай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Дата </a:t>
            </a:r>
            <a:r>
              <a:rPr lang="ru-RU" sz="1400" dirty="0" smtClean="0"/>
              <a:t>производства: </a:t>
            </a:r>
            <a:r>
              <a:rPr lang="ru-RU" sz="1400" b="1" dirty="0" smtClean="0"/>
              <a:t>24.08.2020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Фирма: </a:t>
            </a:r>
            <a:r>
              <a:rPr lang="en-US" sz="1400" b="1" dirty="0"/>
              <a:t>Logitech</a:t>
            </a:r>
            <a:endParaRPr lang="ru-RU" sz="1400" b="1" dirty="0"/>
          </a:p>
        </p:txBody>
      </p:sp>
      <p:pic>
        <p:nvPicPr>
          <p:cNvPr id="1026" name="Picture 2" descr="Беспроводная мышь Logitech M190 Full-Size Wireless, charco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49" y="49014"/>
            <a:ext cx="141443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583" y="129782"/>
            <a:ext cx="1692717" cy="216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032" y="4321272"/>
            <a:ext cx="4954103" cy="253672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3" y="2312298"/>
            <a:ext cx="4233217" cy="2221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69883" y="2355926"/>
              <a:ext cx="5233480" cy="189053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39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65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96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65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67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27805">
                    <a:tc>
                      <a:txBody>
                        <a:bodyPr/>
                        <a:lstStyle/>
                        <a:p>
                          <a:r>
                            <a:rPr lang="ru-RU" sz="1400" dirty="0" smtClean="0"/>
                            <a:t>Месяц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dirty="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sz="14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6295">
                    <a:tc>
                      <a:txBody>
                        <a:bodyPr/>
                        <a:lstStyle/>
                        <a:p>
                          <a:r>
                            <a:rPr lang="ru-RU" sz="1400" b="1" dirty="0" smtClean="0"/>
                            <a:t>Сентябрь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1439066,767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1199,6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0,543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0,447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6295">
                    <a:tc>
                      <a:txBody>
                        <a:bodyPr/>
                        <a:lstStyle/>
                        <a:p>
                          <a:r>
                            <a:rPr lang="ru-RU" sz="1400" b="1" dirty="0" smtClean="0"/>
                            <a:t>Октябрь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1834577,42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1354,465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1,33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2,87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6295">
                    <a:tc>
                      <a:txBody>
                        <a:bodyPr/>
                        <a:lstStyle/>
                        <a:p>
                          <a:r>
                            <a:rPr lang="ru-RU" sz="1400" b="1" dirty="0" smtClean="0"/>
                            <a:t>Ноябрь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1144583,63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1069,85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0,544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0,08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6043">
                    <a:tc>
                      <a:txBody>
                        <a:bodyPr/>
                        <a:lstStyle/>
                        <a:p>
                          <a:r>
                            <a:rPr lang="ru-RU" sz="1400" b="1" dirty="0" smtClean="0"/>
                            <a:t>Декабрь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1942587,7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1393,7675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1,14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0,56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27804">
                    <a:tc>
                      <a:txBody>
                        <a:bodyPr/>
                        <a:lstStyle/>
                        <a:p>
                          <a:r>
                            <a:rPr lang="ru-RU" sz="1400" b="1" dirty="0" smtClean="0"/>
                            <a:t>Весь период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1563608,66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1250,4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0,85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0,917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8791278"/>
                  </p:ext>
                </p:extLst>
              </p:nvPr>
            </p:nvGraphicFramePr>
            <p:xfrm>
              <a:off x="4569883" y="2355926"/>
              <a:ext cx="5233480" cy="189053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3936"/>
                    <a:gridCol w="1026543"/>
                    <a:gridCol w="1069676"/>
                    <a:gridCol w="1026543"/>
                    <a:gridCol w="926782"/>
                  </a:tblGrid>
                  <a:tr h="327805">
                    <a:tc>
                      <a:txBody>
                        <a:bodyPr/>
                        <a:lstStyle/>
                        <a:p>
                          <a:r>
                            <a:rPr lang="ru-RU" sz="1400" dirty="0" smtClean="0"/>
                            <a:t>Месяц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16667" t="-1852" r="-298214" b="-5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6818" t="-1852" r="-184659" b="-5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19527" t="-1852" r="-92308" b="-5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66447" t="-1852" r="-2632" b="-509259"/>
                          </a:stretch>
                        </a:blipFill>
                      </a:tcPr>
                    </a:tc>
                  </a:tr>
                  <a:tr h="306295">
                    <a:tc>
                      <a:txBody>
                        <a:bodyPr/>
                        <a:lstStyle/>
                        <a:p>
                          <a:r>
                            <a:rPr lang="ru-RU" sz="1400" b="1" dirty="0" smtClean="0"/>
                            <a:t>Сентябрь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1439066,767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1199,6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0,543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0,447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306295">
                    <a:tc>
                      <a:txBody>
                        <a:bodyPr/>
                        <a:lstStyle/>
                        <a:p>
                          <a:r>
                            <a:rPr lang="ru-RU" sz="1400" b="1" dirty="0" smtClean="0"/>
                            <a:t>Октябрь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1834577,42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1354,465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1,33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2,87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306295">
                    <a:tc>
                      <a:txBody>
                        <a:bodyPr/>
                        <a:lstStyle/>
                        <a:p>
                          <a:r>
                            <a:rPr lang="ru-RU" sz="1400" b="1" dirty="0" smtClean="0"/>
                            <a:t>Ноябрь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1144583,63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1069,85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0,544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0,08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316043">
                    <a:tc>
                      <a:txBody>
                        <a:bodyPr/>
                        <a:lstStyle/>
                        <a:p>
                          <a:r>
                            <a:rPr lang="ru-RU" sz="1400" b="1" dirty="0" smtClean="0"/>
                            <a:t>Декабрь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1942587,7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1393,7675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1,14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0,56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327804">
                    <a:tc>
                      <a:txBody>
                        <a:bodyPr/>
                        <a:lstStyle/>
                        <a:p>
                          <a:r>
                            <a:rPr lang="ru-RU" sz="1400" b="1" dirty="0" smtClean="0"/>
                            <a:t>Весь период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1563608,66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1250,4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0,85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0,917</a:t>
                          </a:r>
                          <a:endParaRPr lang="ru-RU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110" y="4676975"/>
            <a:ext cx="3583718" cy="21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Другая 5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F420DB"/>
      </a:accent1>
      <a:accent2>
        <a:srgbClr val="9B57D3"/>
      </a:accent2>
      <a:accent3>
        <a:srgbClr val="755DD9"/>
      </a:accent3>
      <a:accent4>
        <a:srgbClr val="665EB8"/>
      </a:accent4>
      <a:accent5>
        <a:srgbClr val="F420DB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355</Words>
  <Application>Microsoft Office PowerPoint</Application>
  <PresentationFormat>Лист A4 (210x297 мм)</PresentationFormat>
  <Paragraphs>186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6</vt:i4>
      </vt:variant>
    </vt:vector>
  </HeadingPairs>
  <TitlesOfParts>
    <vt:vector size="19" baseType="lpstr">
      <vt:lpstr>Arial</vt:lpstr>
      <vt:lpstr>Batang</vt:lpstr>
      <vt:lpstr>Calibri</vt:lpstr>
      <vt:lpstr>Calibri Light</vt:lpstr>
      <vt:lpstr>Cambria Math</vt:lpstr>
      <vt:lpstr>Cascadia Code</vt:lpstr>
      <vt:lpstr>Times New Roman</vt:lpstr>
      <vt:lpstr>Wingdings</vt:lpstr>
      <vt:lpstr>1_Тема Office</vt:lpstr>
      <vt:lpstr>1_Office Theme</vt:lpstr>
      <vt:lpstr>2_Тема Office</vt:lpstr>
      <vt:lpstr>3_Тема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Шпрунг Вероника Ринатовна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Vladimir</cp:lastModifiedBy>
  <cp:revision>5</cp:revision>
  <dcterms:created xsi:type="dcterms:W3CDTF">2022-12-16T03:28:29Z</dcterms:created>
  <dcterms:modified xsi:type="dcterms:W3CDTF">2022-12-16T05:02:04Z</dcterms:modified>
</cp:coreProperties>
</file>