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_____Microsoft_Excel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  <a:effectLst/>
            </c:spPr>
          </c:marker>
          <c:dPt>
            <c:idx val="76"/>
            <c:marker>
              <c:symbol val="circle"/>
              <c:size val="3"/>
              <c:spPr>
                <a:solidFill>
                  <a:srgbClr val="FF0000"/>
                </a:solidFill>
                <a:ln w="254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58A-4152-B906-A63ABAF035B4}"/>
              </c:ext>
            </c:extLst>
          </c:dPt>
          <c:xVal>
            <c:numRef>
              <c:f>'Общая статистика'!$A$2:$A$106</c:f>
              <c:numCache>
                <c:formatCode>m/d/yyyy</c:formatCode>
                <c:ptCount val="105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  <c:pt idx="28">
                  <c:v>44835</c:v>
                </c:pt>
                <c:pt idx="29">
                  <c:v>44836</c:v>
                </c:pt>
                <c:pt idx="30">
                  <c:v>44837</c:v>
                </c:pt>
                <c:pt idx="31">
                  <c:v>44838</c:v>
                </c:pt>
                <c:pt idx="32">
                  <c:v>44839</c:v>
                </c:pt>
                <c:pt idx="33">
                  <c:v>44840</c:v>
                </c:pt>
                <c:pt idx="34">
                  <c:v>44841</c:v>
                </c:pt>
                <c:pt idx="35">
                  <c:v>44842</c:v>
                </c:pt>
                <c:pt idx="36">
                  <c:v>44843</c:v>
                </c:pt>
                <c:pt idx="37">
                  <c:v>44844</c:v>
                </c:pt>
                <c:pt idx="38">
                  <c:v>44845</c:v>
                </c:pt>
                <c:pt idx="39">
                  <c:v>44846</c:v>
                </c:pt>
                <c:pt idx="40">
                  <c:v>44847</c:v>
                </c:pt>
                <c:pt idx="41">
                  <c:v>44848</c:v>
                </c:pt>
                <c:pt idx="42">
                  <c:v>44849</c:v>
                </c:pt>
                <c:pt idx="43">
                  <c:v>44850</c:v>
                </c:pt>
                <c:pt idx="44">
                  <c:v>44851</c:v>
                </c:pt>
                <c:pt idx="45">
                  <c:v>44852</c:v>
                </c:pt>
                <c:pt idx="46">
                  <c:v>44853</c:v>
                </c:pt>
                <c:pt idx="47">
                  <c:v>44854</c:v>
                </c:pt>
                <c:pt idx="48">
                  <c:v>44855</c:v>
                </c:pt>
                <c:pt idx="49">
                  <c:v>44856</c:v>
                </c:pt>
                <c:pt idx="50">
                  <c:v>44857</c:v>
                </c:pt>
                <c:pt idx="51">
                  <c:v>44858</c:v>
                </c:pt>
                <c:pt idx="52">
                  <c:v>44859</c:v>
                </c:pt>
                <c:pt idx="53">
                  <c:v>44860</c:v>
                </c:pt>
                <c:pt idx="54">
                  <c:v>44861</c:v>
                </c:pt>
                <c:pt idx="55">
                  <c:v>44862</c:v>
                </c:pt>
                <c:pt idx="56">
                  <c:v>44863</c:v>
                </c:pt>
                <c:pt idx="57">
                  <c:v>44864</c:v>
                </c:pt>
                <c:pt idx="58">
                  <c:v>44865</c:v>
                </c:pt>
                <c:pt idx="59">
                  <c:v>44866</c:v>
                </c:pt>
                <c:pt idx="60">
                  <c:v>44867</c:v>
                </c:pt>
                <c:pt idx="61">
                  <c:v>44868</c:v>
                </c:pt>
                <c:pt idx="62">
                  <c:v>44869</c:v>
                </c:pt>
                <c:pt idx="63">
                  <c:v>44870</c:v>
                </c:pt>
                <c:pt idx="64">
                  <c:v>44871</c:v>
                </c:pt>
                <c:pt idx="65">
                  <c:v>44872</c:v>
                </c:pt>
                <c:pt idx="66">
                  <c:v>44873</c:v>
                </c:pt>
                <c:pt idx="67">
                  <c:v>44874</c:v>
                </c:pt>
                <c:pt idx="68">
                  <c:v>44875</c:v>
                </c:pt>
                <c:pt idx="69">
                  <c:v>44876</c:v>
                </c:pt>
                <c:pt idx="70">
                  <c:v>44877</c:v>
                </c:pt>
                <c:pt idx="71">
                  <c:v>44878</c:v>
                </c:pt>
                <c:pt idx="72">
                  <c:v>44879</c:v>
                </c:pt>
                <c:pt idx="73">
                  <c:v>44880</c:v>
                </c:pt>
                <c:pt idx="74">
                  <c:v>44881</c:v>
                </c:pt>
                <c:pt idx="75">
                  <c:v>44882</c:v>
                </c:pt>
                <c:pt idx="76">
                  <c:v>44883</c:v>
                </c:pt>
                <c:pt idx="77">
                  <c:v>44884</c:v>
                </c:pt>
                <c:pt idx="78">
                  <c:v>44885</c:v>
                </c:pt>
                <c:pt idx="79">
                  <c:v>44886</c:v>
                </c:pt>
                <c:pt idx="80">
                  <c:v>44887</c:v>
                </c:pt>
                <c:pt idx="81">
                  <c:v>44888</c:v>
                </c:pt>
                <c:pt idx="82">
                  <c:v>44889</c:v>
                </c:pt>
                <c:pt idx="83">
                  <c:v>44890</c:v>
                </c:pt>
                <c:pt idx="84">
                  <c:v>44891</c:v>
                </c:pt>
                <c:pt idx="85">
                  <c:v>44892</c:v>
                </c:pt>
                <c:pt idx="86">
                  <c:v>44893</c:v>
                </c:pt>
                <c:pt idx="87">
                  <c:v>44894</c:v>
                </c:pt>
                <c:pt idx="88">
                  <c:v>44895</c:v>
                </c:pt>
                <c:pt idx="89">
                  <c:v>44896</c:v>
                </c:pt>
                <c:pt idx="90">
                  <c:v>44897</c:v>
                </c:pt>
                <c:pt idx="91">
                  <c:v>44898</c:v>
                </c:pt>
                <c:pt idx="92">
                  <c:v>44899</c:v>
                </c:pt>
                <c:pt idx="93">
                  <c:v>44900</c:v>
                </c:pt>
                <c:pt idx="94">
                  <c:v>44901</c:v>
                </c:pt>
                <c:pt idx="95">
                  <c:v>44902</c:v>
                </c:pt>
                <c:pt idx="96">
                  <c:v>44903</c:v>
                </c:pt>
                <c:pt idx="97">
                  <c:v>44904</c:v>
                </c:pt>
                <c:pt idx="98">
                  <c:v>44905</c:v>
                </c:pt>
                <c:pt idx="99">
                  <c:v>44906</c:v>
                </c:pt>
                <c:pt idx="100">
                  <c:v>44907</c:v>
                </c:pt>
                <c:pt idx="101">
                  <c:v>44908</c:v>
                </c:pt>
                <c:pt idx="102">
                  <c:v>44909</c:v>
                </c:pt>
                <c:pt idx="103">
                  <c:v>44910</c:v>
                </c:pt>
                <c:pt idx="104">
                  <c:v>44911</c:v>
                </c:pt>
              </c:numCache>
            </c:numRef>
          </c:xVal>
          <c:yVal>
            <c:numRef>
              <c:f>'Общая статистика'!$B$2:$B$106</c:f>
              <c:numCache>
                <c:formatCode>General</c:formatCode>
                <c:ptCount val="105"/>
                <c:pt idx="0">
                  <c:v>3354</c:v>
                </c:pt>
                <c:pt idx="1">
                  <c:v>3625</c:v>
                </c:pt>
                <c:pt idx="2">
                  <c:v>2804</c:v>
                </c:pt>
                <c:pt idx="3">
                  <c:v>1945</c:v>
                </c:pt>
                <c:pt idx="4">
                  <c:v>1580</c:v>
                </c:pt>
                <c:pt idx="5">
                  <c:v>6185</c:v>
                </c:pt>
                <c:pt idx="6">
                  <c:v>4173</c:v>
                </c:pt>
                <c:pt idx="7">
                  <c:v>3853</c:v>
                </c:pt>
                <c:pt idx="8">
                  <c:v>3296</c:v>
                </c:pt>
                <c:pt idx="9">
                  <c:v>4560</c:v>
                </c:pt>
                <c:pt idx="10">
                  <c:v>1375</c:v>
                </c:pt>
                <c:pt idx="11">
                  <c:v>2229</c:v>
                </c:pt>
                <c:pt idx="12">
                  <c:v>3407</c:v>
                </c:pt>
                <c:pt idx="13">
                  <c:v>3969</c:v>
                </c:pt>
                <c:pt idx="14">
                  <c:v>1757</c:v>
                </c:pt>
                <c:pt idx="15">
                  <c:v>322</c:v>
                </c:pt>
                <c:pt idx="16">
                  <c:v>140</c:v>
                </c:pt>
                <c:pt idx="17">
                  <c:v>1890</c:v>
                </c:pt>
                <c:pt idx="18">
                  <c:v>2798</c:v>
                </c:pt>
                <c:pt idx="19">
                  <c:v>2953</c:v>
                </c:pt>
                <c:pt idx="20">
                  <c:v>3006</c:v>
                </c:pt>
                <c:pt idx="21">
                  <c:v>1604</c:v>
                </c:pt>
                <c:pt idx="22">
                  <c:v>2129</c:v>
                </c:pt>
                <c:pt idx="23">
                  <c:v>1886</c:v>
                </c:pt>
                <c:pt idx="24">
                  <c:v>909</c:v>
                </c:pt>
                <c:pt idx="25">
                  <c:v>1310</c:v>
                </c:pt>
                <c:pt idx="26">
                  <c:v>1287</c:v>
                </c:pt>
                <c:pt idx="27">
                  <c:v>434</c:v>
                </c:pt>
                <c:pt idx="28">
                  <c:v>589</c:v>
                </c:pt>
                <c:pt idx="29">
                  <c:v>893</c:v>
                </c:pt>
                <c:pt idx="30">
                  <c:v>966</c:v>
                </c:pt>
                <c:pt idx="31">
                  <c:v>2127</c:v>
                </c:pt>
                <c:pt idx="32">
                  <c:v>1239</c:v>
                </c:pt>
                <c:pt idx="33">
                  <c:v>2288</c:v>
                </c:pt>
                <c:pt idx="34">
                  <c:v>775</c:v>
                </c:pt>
                <c:pt idx="35">
                  <c:v>763</c:v>
                </c:pt>
                <c:pt idx="36">
                  <c:v>4183</c:v>
                </c:pt>
                <c:pt idx="37">
                  <c:v>952</c:v>
                </c:pt>
                <c:pt idx="38">
                  <c:v>870</c:v>
                </c:pt>
                <c:pt idx="39">
                  <c:v>319</c:v>
                </c:pt>
                <c:pt idx="40">
                  <c:v>176</c:v>
                </c:pt>
                <c:pt idx="41">
                  <c:v>3249</c:v>
                </c:pt>
                <c:pt idx="42">
                  <c:v>1962</c:v>
                </c:pt>
                <c:pt idx="43">
                  <c:v>1447</c:v>
                </c:pt>
                <c:pt idx="44">
                  <c:v>1969</c:v>
                </c:pt>
                <c:pt idx="45">
                  <c:v>1960</c:v>
                </c:pt>
                <c:pt idx="46">
                  <c:v>2624</c:v>
                </c:pt>
                <c:pt idx="47">
                  <c:v>3759</c:v>
                </c:pt>
                <c:pt idx="48">
                  <c:v>3763</c:v>
                </c:pt>
                <c:pt idx="49">
                  <c:v>3024</c:v>
                </c:pt>
                <c:pt idx="50">
                  <c:v>3433</c:v>
                </c:pt>
                <c:pt idx="51">
                  <c:v>3359</c:v>
                </c:pt>
                <c:pt idx="52">
                  <c:v>2871</c:v>
                </c:pt>
                <c:pt idx="53">
                  <c:v>3084</c:v>
                </c:pt>
                <c:pt idx="54">
                  <c:v>2771</c:v>
                </c:pt>
                <c:pt idx="55">
                  <c:v>3005</c:v>
                </c:pt>
                <c:pt idx="56">
                  <c:v>2568</c:v>
                </c:pt>
                <c:pt idx="57">
                  <c:v>3978</c:v>
                </c:pt>
                <c:pt idx="58">
                  <c:v>3554</c:v>
                </c:pt>
                <c:pt idx="59">
                  <c:v>578</c:v>
                </c:pt>
                <c:pt idx="60">
                  <c:v>1676</c:v>
                </c:pt>
                <c:pt idx="61">
                  <c:v>3379</c:v>
                </c:pt>
                <c:pt idx="62">
                  <c:v>2827</c:v>
                </c:pt>
                <c:pt idx="63">
                  <c:v>3381</c:v>
                </c:pt>
                <c:pt idx="64">
                  <c:v>2004</c:v>
                </c:pt>
                <c:pt idx="65">
                  <c:v>2893</c:v>
                </c:pt>
                <c:pt idx="66">
                  <c:v>1916</c:v>
                </c:pt>
                <c:pt idx="67">
                  <c:v>2790</c:v>
                </c:pt>
                <c:pt idx="68">
                  <c:v>4724</c:v>
                </c:pt>
                <c:pt idx="69">
                  <c:v>3256</c:v>
                </c:pt>
                <c:pt idx="70">
                  <c:v>5127</c:v>
                </c:pt>
                <c:pt idx="71">
                  <c:v>5981</c:v>
                </c:pt>
                <c:pt idx="72">
                  <c:v>6941</c:v>
                </c:pt>
                <c:pt idx="73">
                  <c:v>1409</c:v>
                </c:pt>
                <c:pt idx="74">
                  <c:v>567</c:v>
                </c:pt>
                <c:pt idx="75">
                  <c:v>3197</c:v>
                </c:pt>
                <c:pt idx="76">
                  <c:v>2299</c:v>
                </c:pt>
                <c:pt idx="77">
                  <c:v>2354</c:v>
                </c:pt>
                <c:pt idx="78">
                  <c:v>2878</c:v>
                </c:pt>
                <c:pt idx="79">
                  <c:v>2840</c:v>
                </c:pt>
                <c:pt idx="80">
                  <c:v>5304</c:v>
                </c:pt>
                <c:pt idx="81">
                  <c:v>7644</c:v>
                </c:pt>
                <c:pt idx="82">
                  <c:v>12947</c:v>
                </c:pt>
                <c:pt idx="83">
                  <c:v>4429</c:v>
                </c:pt>
                <c:pt idx="84">
                  <c:v>3919</c:v>
                </c:pt>
                <c:pt idx="85">
                  <c:v>674</c:v>
                </c:pt>
                <c:pt idx="86">
                  <c:v>3949</c:v>
                </c:pt>
                <c:pt idx="87">
                  <c:v>4400</c:v>
                </c:pt>
                <c:pt idx="88">
                  <c:v>2756</c:v>
                </c:pt>
                <c:pt idx="89">
                  <c:v>4046</c:v>
                </c:pt>
                <c:pt idx="90">
                  <c:v>3570</c:v>
                </c:pt>
                <c:pt idx="91">
                  <c:v>6605</c:v>
                </c:pt>
                <c:pt idx="92">
                  <c:v>4359</c:v>
                </c:pt>
                <c:pt idx="93">
                  <c:v>5606</c:v>
                </c:pt>
                <c:pt idx="94">
                  <c:v>6260</c:v>
                </c:pt>
                <c:pt idx="95">
                  <c:v>6309</c:v>
                </c:pt>
                <c:pt idx="96">
                  <c:v>4561</c:v>
                </c:pt>
                <c:pt idx="97">
                  <c:v>3409</c:v>
                </c:pt>
                <c:pt idx="98">
                  <c:v>7749</c:v>
                </c:pt>
                <c:pt idx="99">
                  <c:v>10505</c:v>
                </c:pt>
                <c:pt idx="100">
                  <c:v>8154</c:v>
                </c:pt>
                <c:pt idx="101">
                  <c:v>4767</c:v>
                </c:pt>
                <c:pt idx="102">
                  <c:v>3847</c:v>
                </c:pt>
                <c:pt idx="103">
                  <c:v>6276</c:v>
                </c:pt>
                <c:pt idx="104">
                  <c:v>3145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8A-4152-B906-A63ABAF035B4}"/>
            </c:ext>
          </c:extLst>
        </c:ser>
        <c:ser>
          <c:idx val="1"/>
          <c:order val="1"/>
          <c:tx>
            <c:v>Среднее</c:v>
          </c:tx>
          <c:spPr>
            <a:ln w="3810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noFill/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58A-4152-B906-A63ABAF035B4}"/>
              </c:ext>
            </c:extLst>
          </c:dPt>
          <c:xVal>
            <c:numRef>
              <c:f>('Общая статистика'!$A$2,'Общая статистика'!$A$106)</c:f>
              <c:numCache>
                <c:formatCode>m/d/yyyy</c:formatCode>
                <c:ptCount val="2"/>
                <c:pt idx="0">
                  <c:v>44807</c:v>
                </c:pt>
                <c:pt idx="1">
                  <c:v>44911</c:v>
                </c:pt>
              </c:numCache>
            </c:numRef>
          </c:xVal>
          <c:yVal>
            <c:numRef>
              <c:f>('Общая статистика'!$F$2,'Общая статистика'!$F$2)</c:f>
              <c:numCache>
                <c:formatCode>General</c:formatCode>
                <c:ptCount val="2"/>
                <c:pt idx="0">
                  <c:v>3195.304761904762</c:v>
                </c:pt>
                <c:pt idx="1">
                  <c:v>3195.304761904762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58A-4152-B906-A63ABAF03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369376"/>
        <c:axId val="975368544"/>
      </c:scatterChart>
      <c:valAx>
        <c:axId val="975369376"/>
        <c:scaling>
          <c:orientation val="minMax"/>
          <c:max val="44911"/>
          <c:min val="448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19]d\ mmm;@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8544"/>
        <c:crosses val="autoZero"/>
        <c:crossBetween val="midCat"/>
      </c:valAx>
      <c:valAx>
        <c:axId val="9753685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9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chemeClr val="bg2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numRef>
              <c:f>Декабрь!$F$16:$F$21</c:f>
              <c:numCache>
                <c:formatCode>0.00</c:formatCode>
                <c:ptCount val="6"/>
                <c:pt idx="0">
                  <c:v>3145</c:v>
                </c:pt>
                <c:pt idx="1">
                  <c:v>4653.2600817982311</c:v>
                </c:pt>
                <c:pt idx="2">
                  <c:v>6161.5201635964622</c:v>
                </c:pt>
                <c:pt idx="3">
                  <c:v>7669.7802453946933</c:v>
                </c:pt>
                <c:pt idx="4">
                  <c:v>9178.0403271929245</c:v>
                </c:pt>
                <c:pt idx="5">
                  <c:v>10686.300408991156</c:v>
                </c:pt>
              </c:numCache>
            </c:numRef>
          </c:cat>
          <c:val>
            <c:numRef>
              <c:f>Декабрь!$G$16:$G$21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E-41D2-881B-A5E21B0AA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8"/>
        <c:axId val="411986560"/>
        <c:axId val="411981152"/>
      </c:barChart>
      <c:scatterChart>
        <c:scatterStyle val="smoothMarker"/>
        <c:varyColors val="0"/>
        <c:ser>
          <c:idx val="1"/>
          <c:order val="1"/>
          <c:tx>
            <c:v>2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yVal>
            <c:numRef>
              <c:f>Декабрь!$H$16:$H$21</c:f>
              <c:numCache>
                <c:formatCode>0.00</c:formatCode>
                <c:ptCount val="6"/>
                <c:pt idx="0">
                  <c:v>0.1875</c:v>
                </c:pt>
                <c:pt idx="1">
                  <c:v>0.4375</c:v>
                </c:pt>
                <c:pt idx="2">
                  <c:v>0.75</c:v>
                </c:pt>
                <c:pt idx="3">
                  <c:v>0.9375</c:v>
                </c:pt>
                <c:pt idx="4">
                  <c:v>0.9375</c:v>
                </c:pt>
                <c:pt idx="5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75E-41D2-881B-A5E21B0AA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978656"/>
        <c:axId val="411981568"/>
      </c:scatterChart>
      <c:catAx>
        <c:axId val="411986560"/>
        <c:scaling>
          <c:orientation val="minMax"/>
        </c:scaling>
        <c:delete val="0"/>
        <c:axPos val="b"/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11981568"/>
        <c:scaling>
          <c:orientation val="minMax"/>
          <c:max val="1"/>
        </c:scaling>
        <c:delete val="0"/>
        <c:axPos val="r"/>
        <c:numFmt formatCode="#\ ?/10" sourceLinked="0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78656"/>
        <c:crosses val="max"/>
        <c:crossBetween val="midCat"/>
        <c:minorUnit val="2.0000000000000004E-2"/>
      </c:valAx>
      <c:valAx>
        <c:axId val="411978656"/>
        <c:scaling>
          <c:orientation val="minMax"/>
        </c:scaling>
        <c:delete val="1"/>
        <c:axPos val="b"/>
        <c:majorTickMark val="out"/>
        <c:minorTickMark val="none"/>
        <c:tickLblPos val="nextTo"/>
        <c:crossAx val="41198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diamond"/>
            <c:size val="3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marker>
          <c:dPt>
            <c:idx val="12"/>
            <c:marker>
              <c:symbol val="diamond"/>
              <c:size val="3"/>
              <c:spPr>
                <a:solidFill>
                  <a:srgbClr val="FF0000"/>
                </a:solidFill>
                <a:ln w="41275">
                  <a:solidFill>
                    <a:srgbClr val="FF0000"/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411-42A3-9970-DD52FE8894F3}"/>
              </c:ext>
            </c:extLst>
          </c:dPt>
          <c:xVal>
            <c:numRef>
              <c:f>Сентябрь!$A$2:$A$29</c:f>
              <c:numCache>
                <c:formatCode>m/d/yyyy</c:formatCode>
                <c:ptCount val="28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</c:numCache>
            </c:numRef>
          </c:xVal>
          <c:yVal>
            <c:numRef>
              <c:f>Сентябрь!$B$2:$B$29</c:f>
              <c:numCache>
                <c:formatCode>General</c:formatCode>
                <c:ptCount val="28"/>
                <c:pt idx="0">
                  <c:v>3354</c:v>
                </c:pt>
                <c:pt idx="1">
                  <c:v>3625</c:v>
                </c:pt>
                <c:pt idx="2">
                  <c:v>2804</c:v>
                </c:pt>
                <c:pt idx="3">
                  <c:v>1945</c:v>
                </c:pt>
                <c:pt idx="4">
                  <c:v>1580</c:v>
                </c:pt>
                <c:pt idx="5">
                  <c:v>6185</c:v>
                </c:pt>
                <c:pt idx="6">
                  <c:v>4173</c:v>
                </c:pt>
                <c:pt idx="7">
                  <c:v>3853</c:v>
                </c:pt>
                <c:pt idx="8">
                  <c:v>3296</c:v>
                </c:pt>
                <c:pt idx="9">
                  <c:v>4560</c:v>
                </c:pt>
                <c:pt idx="10">
                  <c:v>1375</c:v>
                </c:pt>
                <c:pt idx="11">
                  <c:v>2229</c:v>
                </c:pt>
                <c:pt idx="12">
                  <c:v>3407</c:v>
                </c:pt>
                <c:pt idx="13">
                  <c:v>3969</c:v>
                </c:pt>
                <c:pt idx="14">
                  <c:v>1757</c:v>
                </c:pt>
                <c:pt idx="15">
                  <c:v>322</c:v>
                </c:pt>
                <c:pt idx="16">
                  <c:v>140</c:v>
                </c:pt>
                <c:pt idx="17">
                  <c:v>1890</c:v>
                </c:pt>
                <c:pt idx="18">
                  <c:v>2798</c:v>
                </c:pt>
                <c:pt idx="19">
                  <c:v>2953</c:v>
                </c:pt>
                <c:pt idx="20">
                  <c:v>3006</c:v>
                </c:pt>
                <c:pt idx="21">
                  <c:v>1604</c:v>
                </c:pt>
                <c:pt idx="22">
                  <c:v>2129</c:v>
                </c:pt>
                <c:pt idx="23">
                  <c:v>1886</c:v>
                </c:pt>
                <c:pt idx="24">
                  <c:v>909</c:v>
                </c:pt>
                <c:pt idx="25">
                  <c:v>1310</c:v>
                </c:pt>
                <c:pt idx="26">
                  <c:v>1287</c:v>
                </c:pt>
                <c:pt idx="27">
                  <c:v>434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411-42A3-9970-DD52FE8894F3}"/>
            </c:ext>
          </c:extLst>
        </c:ser>
        <c:ser>
          <c:idx val="1"/>
          <c:order val="1"/>
          <c:tx>
            <c:v>Среднее</c:v>
          </c:tx>
          <c:spPr>
            <a:ln w="317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(Сентябрь!$A$2,Сентябрь!$A$29)</c:f>
              <c:numCache>
                <c:formatCode>m/d/yyyy</c:formatCode>
                <c:ptCount val="2"/>
                <c:pt idx="0">
                  <c:v>44807</c:v>
                </c:pt>
                <c:pt idx="1">
                  <c:v>44834</c:v>
                </c:pt>
              </c:numCache>
            </c:numRef>
          </c:xVal>
          <c:yVal>
            <c:numRef>
              <c:f>(Сентябрь!$E$2,Сентябрь!$E$2)</c:f>
              <c:numCache>
                <c:formatCode>General</c:formatCode>
                <c:ptCount val="2"/>
                <c:pt idx="0">
                  <c:v>2456.4285714285716</c:v>
                </c:pt>
                <c:pt idx="1">
                  <c:v>2456.4285714285716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411-42A3-9970-DD52FE889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528464"/>
        <c:axId val="972529296"/>
      </c:scatterChart>
      <c:valAx>
        <c:axId val="972528464"/>
        <c:scaling>
          <c:orientation val="minMax"/>
          <c:max val="44834"/>
          <c:min val="448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19]d\ mmm;@" sourceLinked="0"/>
        <c:majorTickMark val="cross"/>
        <c:minorTickMark val="in"/>
        <c:tickLblPos val="nextTo"/>
        <c:spPr>
          <a:solidFill>
            <a:schemeClr val="bg1"/>
          </a:solidFill>
          <a:ln w="25400" cap="sq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9296"/>
        <c:crosses val="autoZero"/>
        <c:crossBetween val="midCat"/>
      </c:valAx>
      <c:valAx>
        <c:axId val="97252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in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diamond"/>
            <c:size val="3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marker>
          <c:dPt>
            <c:idx val="12"/>
            <c:marker>
              <c:symbol val="diamond"/>
              <c:size val="3"/>
              <c:spPr>
                <a:solidFill>
                  <a:srgbClr val="FF0000"/>
                </a:solidFill>
                <a:ln w="41275">
                  <a:solidFill>
                    <a:srgbClr val="FF0000"/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E74-441D-ABB3-748644C1EFF7}"/>
              </c:ext>
            </c:extLst>
          </c:dPt>
          <c:xVal>
            <c:numRef>
              <c:f>Октябрь!$A$2:$A$29</c:f>
              <c:numCache>
                <c:formatCode>m/d/yyyy</c:formatCode>
                <c:ptCount val="28"/>
                <c:pt idx="0">
                  <c:v>44835</c:v>
                </c:pt>
                <c:pt idx="1">
                  <c:v>44836</c:v>
                </c:pt>
                <c:pt idx="2">
                  <c:v>44837</c:v>
                </c:pt>
                <c:pt idx="3">
                  <c:v>44838</c:v>
                </c:pt>
                <c:pt idx="4">
                  <c:v>44839</c:v>
                </c:pt>
                <c:pt idx="5">
                  <c:v>44840</c:v>
                </c:pt>
                <c:pt idx="6">
                  <c:v>44841</c:v>
                </c:pt>
                <c:pt idx="7">
                  <c:v>44842</c:v>
                </c:pt>
                <c:pt idx="8">
                  <c:v>44843</c:v>
                </c:pt>
                <c:pt idx="9">
                  <c:v>44844</c:v>
                </c:pt>
                <c:pt idx="10">
                  <c:v>44845</c:v>
                </c:pt>
                <c:pt idx="11">
                  <c:v>44846</c:v>
                </c:pt>
                <c:pt idx="12">
                  <c:v>44847</c:v>
                </c:pt>
                <c:pt idx="13">
                  <c:v>44848</c:v>
                </c:pt>
                <c:pt idx="14">
                  <c:v>44849</c:v>
                </c:pt>
                <c:pt idx="15">
                  <c:v>44850</c:v>
                </c:pt>
                <c:pt idx="16">
                  <c:v>44851</c:v>
                </c:pt>
                <c:pt idx="17">
                  <c:v>44852</c:v>
                </c:pt>
                <c:pt idx="18">
                  <c:v>44853</c:v>
                </c:pt>
                <c:pt idx="19">
                  <c:v>44854</c:v>
                </c:pt>
                <c:pt idx="20">
                  <c:v>44855</c:v>
                </c:pt>
                <c:pt idx="21">
                  <c:v>44856</c:v>
                </c:pt>
                <c:pt idx="22">
                  <c:v>44857</c:v>
                </c:pt>
                <c:pt idx="23">
                  <c:v>44858</c:v>
                </c:pt>
                <c:pt idx="24">
                  <c:v>44859</c:v>
                </c:pt>
                <c:pt idx="25">
                  <c:v>44860</c:v>
                </c:pt>
                <c:pt idx="26">
                  <c:v>44861</c:v>
                </c:pt>
                <c:pt idx="27">
                  <c:v>44862</c:v>
                </c:pt>
              </c:numCache>
            </c:numRef>
          </c:xVal>
          <c:yVal>
            <c:numRef>
              <c:f>Октябрь!$B$2:$B$29</c:f>
              <c:numCache>
                <c:formatCode>General</c:formatCode>
                <c:ptCount val="28"/>
                <c:pt idx="0">
                  <c:v>589</c:v>
                </c:pt>
                <c:pt idx="1">
                  <c:v>893</c:v>
                </c:pt>
                <c:pt idx="2">
                  <c:v>966</c:v>
                </c:pt>
                <c:pt idx="3">
                  <c:v>2127</c:v>
                </c:pt>
                <c:pt idx="4">
                  <c:v>1239</c:v>
                </c:pt>
                <c:pt idx="5">
                  <c:v>2288</c:v>
                </c:pt>
                <c:pt idx="6">
                  <c:v>775</c:v>
                </c:pt>
                <c:pt idx="7">
                  <c:v>763</c:v>
                </c:pt>
                <c:pt idx="8">
                  <c:v>4183</c:v>
                </c:pt>
                <c:pt idx="9">
                  <c:v>952</c:v>
                </c:pt>
                <c:pt idx="10">
                  <c:v>870</c:v>
                </c:pt>
                <c:pt idx="11">
                  <c:v>319</c:v>
                </c:pt>
                <c:pt idx="12">
                  <c:v>176</c:v>
                </c:pt>
                <c:pt idx="13">
                  <c:v>3249</c:v>
                </c:pt>
                <c:pt idx="14">
                  <c:v>1962</c:v>
                </c:pt>
                <c:pt idx="15">
                  <c:v>1447</c:v>
                </c:pt>
                <c:pt idx="16">
                  <c:v>1969</c:v>
                </c:pt>
                <c:pt idx="17">
                  <c:v>1960</c:v>
                </c:pt>
                <c:pt idx="18">
                  <c:v>2624</c:v>
                </c:pt>
                <c:pt idx="19">
                  <c:v>3759</c:v>
                </c:pt>
                <c:pt idx="20">
                  <c:v>3763</c:v>
                </c:pt>
                <c:pt idx="21">
                  <c:v>3024</c:v>
                </c:pt>
                <c:pt idx="22">
                  <c:v>3433</c:v>
                </c:pt>
                <c:pt idx="23">
                  <c:v>3359</c:v>
                </c:pt>
                <c:pt idx="24">
                  <c:v>2871</c:v>
                </c:pt>
                <c:pt idx="25">
                  <c:v>3084</c:v>
                </c:pt>
                <c:pt idx="26">
                  <c:v>2771</c:v>
                </c:pt>
                <c:pt idx="27">
                  <c:v>3005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74-441D-ABB3-748644C1EFF7}"/>
            </c:ext>
          </c:extLst>
        </c:ser>
        <c:ser>
          <c:idx val="1"/>
          <c:order val="1"/>
          <c:tx>
            <c:v>Среднее</c:v>
          </c:tx>
          <c:spPr>
            <a:ln w="317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(Октябрь!$A$2,Октябрь!$A$29)</c:f>
              <c:numCache>
                <c:formatCode>m/d/yyyy</c:formatCode>
                <c:ptCount val="2"/>
                <c:pt idx="0">
                  <c:v>44835</c:v>
                </c:pt>
                <c:pt idx="1">
                  <c:v>44862</c:v>
                </c:pt>
              </c:numCache>
            </c:numRef>
          </c:xVal>
          <c:yVal>
            <c:numRef>
              <c:f>(Октябрь!$E$2,Октябрь!$E$2)</c:f>
              <c:numCache>
                <c:formatCode>General</c:formatCode>
                <c:ptCount val="2"/>
                <c:pt idx="0">
                  <c:v>2210.3225806451615</c:v>
                </c:pt>
                <c:pt idx="1">
                  <c:v>2210.3225806451615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E74-441D-ABB3-748644C1E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528464"/>
        <c:axId val="972529296"/>
      </c:scatterChart>
      <c:valAx>
        <c:axId val="972528464"/>
        <c:scaling>
          <c:orientation val="minMax"/>
          <c:max val="44862"/>
          <c:min val="4483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19]d\ mmm;@" sourceLinked="0"/>
        <c:majorTickMark val="cross"/>
        <c:minorTickMark val="in"/>
        <c:tickLblPos val="nextTo"/>
        <c:spPr>
          <a:solidFill>
            <a:schemeClr val="bg1"/>
          </a:solidFill>
          <a:ln w="25400" cap="sq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9296"/>
        <c:crosses val="autoZero"/>
        <c:crossBetween val="midCat"/>
      </c:valAx>
      <c:valAx>
        <c:axId val="972529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in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diamond"/>
            <c:size val="3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marker>
          <c:dPt>
            <c:idx val="12"/>
            <c:marker>
              <c:symbol val="diamond"/>
              <c:size val="3"/>
              <c:spPr>
                <a:solidFill>
                  <a:srgbClr val="FF0000"/>
                </a:solidFill>
                <a:ln w="41275">
                  <a:solidFill>
                    <a:srgbClr val="FF0000"/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796-4F87-8D29-86999C4EADA6}"/>
              </c:ext>
            </c:extLst>
          </c:dPt>
          <c:xVal>
            <c:numRef>
              <c:f>Ноябрь!$A$2:$A$29</c:f>
              <c:numCache>
                <c:formatCode>m/d/yyyy</c:formatCode>
                <c:ptCount val="28"/>
                <c:pt idx="0">
                  <c:v>44866</c:v>
                </c:pt>
                <c:pt idx="1">
                  <c:v>44867</c:v>
                </c:pt>
                <c:pt idx="2">
                  <c:v>44868</c:v>
                </c:pt>
                <c:pt idx="3">
                  <c:v>44869</c:v>
                </c:pt>
                <c:pt idx="4">
                  <c:v>44870</c:v>
                </c:pt>
                <c:pt idx="5">
                  <c:v>44871</c:v>
                </c:pt>
                <c:pt idx="6">
                  <c:v>44872</c:v>
                </c:pt>
                <c:pt idx="7">
                  <c:v>44873</c:v>
                </c:pt>
                <c:pt idx="8">
                  <c:v>44874</c:v>
                </c:pt>
                <c:pt idx="9">
                  <c:v>44875</c:v>
                </c:pt>
                <c:pt idx="10">
                  <c:v>44876</c:v>
                </c:pt>
                <c:pt idx="11">
                  <c:v>44877</c:v>
                </c:pt>
                <c:pt idx="12">
                  <c:v>44878</c:v>
                </c:pt>
                <c:pt idx="13">
                  <c:v>44879</c:v>
                </c:pt>
                <c:pt idx="14">
                  <c:v>44880</c:v>
                </c:pt>
                <c:pt idx="15">
                  <c:v>44881</c:v>
                </c:pt>
                <c:pt idx="16">
                  <c:v>44882</c:v>
                </c:pt>
                <c:pt idx="17">
                  <c:v>44883</c:v>
                </c:pt>
                <c:pt idx="18">
                  <c:v>44884</c:v>
                </c:pt>
                <c:pt idx="19">
                  <c:v>44885</c:v>
                </c:pt>
                <c:pt idx="20">
                  <c:v>44886</c:v>
                </c:pt>
                <c:pt idx="21">
                  <c:v>44887</c:v>
                </c:pt>
                <c:pt idx="22">
                  <c:v>44888</c:v>
                </c:pt>
                <c:pt idx="23">
                  <c:v>44889</c:v>
                </c:pt>
                <c:pt idx="24">
                  <c:v>44890</c:v>
                </c:pt>
                <c:pt idx="25">
                  <c:v>44891</c:v>
                </c:pt>
                <c:pt idx="26">
                  <c:v>44892</c:v>
                </c:pt>
                <c:pt idx="27">
                  <c:v>44893</c:v>
                </c:pt>
              </c:numCache>
            </c:numRef>
          </c:xVal>
          <c:yVal>
            <c:numRef>
              <c:f>Ноябрь!$B$2:$B$29</c:f>
              <c:numCache>
                <c:formatCode>General</c:formatCode>
                <c:ptCount val="28"/>
                <c:pt idx="0">
                  <c:v>578</c:v>
                </c:pt>
                <c:pt idx="1">
                  <c:v>1676</c:v>
                </c:pt>
                <c:pt idx="2">
                  <c:v>3379</c:v>
                </c:pt>
                <c:pt idx="3">
                  <c:v>2827</c:v>
                </c:pt>
                <c:pt idx="4">
                  <c:v>3381</c:v>
                </c:pt>
                <c:pt idx="5">
                  <c:v>2004</c:v>
                </c:pt>
                <c:pt idx="6">
                  <c:v>2893</c:v>
                </c:pt>
                <c:pt idx="7">
                  <c:v>1916</c:v>
                </c:pt>
                <c:pt idx="8">
                  <c:v>2790</c:v>
                </c:pt>
                <c:pt idx="9">
                  <c:v>4724</c:v>
                </c:pt>
                <c:pt idx="10">
                  <c:v>3256</c:v>
                </c:pt>
                <c:pt idx="11">
                  <c:v>5127</c:v>
                </c:pt>
                <c:pt idx="12">
                  <c:v>5981</c:v>
                </c:pt>
                <c:pt idx="13">
                  <c:v>6941</c:v>
                </c:pt>
                <c:pt idx="14">
                  <c:v>1409</c:v>
                </c:pt>
                <c:pt idx="15">
                  <c:v>567</c:v>
                </c:pt>
                <c:pt idx="16">
                  <c:v>3197</c:v>
                </c:pt>
                <c:pt idx="17">
                  <c:v>2299</c:v>
                </c:pt>
                <c:pt idx="18">
                  <c:v>2354</c:v>
                </c:pt>
                <c:pt idx="19">
                  <c:v>2878</c:v>
                </c:pt>
                <c:pt idx="20">
                  <c:v>2840</c:v>
                </c:pt>
                <c:pt idx="21">
                  <c:v>5304</c:v>
                </c:pt>
                <c:pt idx="22">
                  <c:v>7644</c:v>
                </c:pt>
                <c:pt idx="23">
                  <c:v>12947</c:v>
                </c:pt>
                <c:pt idx="24">
                  <c:v>4429</c:v>
                </c:pt>
                <c:pt idx="25">
                  <c:v>3919</c:v>
                </c:pt>
                <c:pt idx="26">
                  <c:v>674</c:v>
                </c:pt>
                <c:pt idx="27">
                  <c:v>3949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796-4F87-8D29-86999C4EADA6}"/>
            </c:ext>
          </c:extLst>
        </c:ser>
        <c:ser>
          <c:idx val="1"/>
          <c:order val="1"/>
          <c:tx>
            <c:v>Среднее</c:v>
          </c:tx>
          <c:spPr>
            <a:ln w="317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(Ноябрь!$A$2,Ноябрь!$A$29)</c:f>
              <c:numCache>
                <c:formatCode>m/d/yyyy</c:formatCode>
                <c:ptCount val="2"/>
                <c:pt idx="0">
                  <c:v>44866</c:v>
                </c:pt>
                <c:pt idx="1">
                  <c:v>44893</c:v>
                </c:pt>
              </c:numCache>
            </c:numRef>
          </c:xVal>
          <c:yVal>
            <c:numRef>
              <c:f>(Ноябрь!$E$2,Ноябрь!$E$2)</c:f>
              <c:numCache>
                <c:formatCode>General</c:formatCode>
                <c:ptCount val="2"/>
                <c:pt idx="0">
                  <c:v>3634.6333333333332</c:v>
                </c:pt>
                <c:pt idx="1">
                  <c:v>3634.6333333333332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796-4F87-8D29-86999C4EA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528464"/>
        <c:axId val="972529296"/>
      </c:scatterChart>
      <c:valAx>
        <c:axId val="972528464"/>
        <c:scaling>
          <c:orientation val="minMax"/>
          <c:max val="44893"/>
          <c:min val="4486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19]d\ mmm;@" sourceLinked="0"/>
        <c:majorTickMark val="cross"/>
        <c:minorTickMark val="in"/>
        <c:tickLblPos val="nextTo"/>
        <c:spPr>
          <a:solidFill>
            <a:schemeClr val="bg1"/>
          </a:solidFill>
          <a:ln w="25400" cap="sq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9296"/>
        <c:crosses val="autoZero"/>
        <c:crossBetween val="midCat"/>
      </c:valAx>
      <c:valAx>
        <c:axId val="972529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in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diamond"/>
            <c:size val="3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marker>
          <c:dPt>
            <c:idx val="12"/>
            <c:marker>
              <c:symbol val="diamond"/>
              <c:size val="3"/>
              <c:spPr>
                <a:solidFill>
                  <a:srgbClr val="FF0000"/>
                </a:solidFill>
                <a:ln w="41275">
                  <a:solidFill>
                    <a:srgbClr val="FF0000"/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B0F-48AA-A9A7-3EF12B2F2919}"/>
              </c:ext>
            </c:extLst>
          </c:dPt>
          <c:xVal>
            <c:numRef>
              <c:f>Декабрь!$A$2:$A$29</c:f>
              <c:numCache>
                <c:formatCode>m/d/yyyy</c:formatCode>
                <c:ptCount val="28"/>
                <c:pt idx="0">
                  <c:v>44896</c:v>
                </c:pt>
                <c:pt idx="1">
                  <c:v>44897</c:v>
                </c:pt>
                <c:pt idx="2">
                  <c:v>44898</c:v>
                </c:pt>
                <c:pt idx="3">
                  <c:v>44899</c:v>
                </c:pt>
                <c:pt idx="4">
                  <c:v>44900</c:v>
                </c:pt>
                <c:pt idx="5">
                  <c:v>44901</c:v>
                </c:pt>
                <c:pt idx="6">
                  <c:v>44902</c:v>
                </c:pt>
                <c:pt idx="7">
                  <c:v>44903</c:v>
                </c:pt>
                <c:pt idx="8">
                  <c:v>44904</c:v>
                </c:pt>
                <c:pt idx="9">
                  <c:v>44905</c:v>
                </c:pt>
                <c:pt idx="10">
                  <c:v>44906</c:v>
                </c:pt>
                <c:pt idx="11">
                  <c:v>44907</c:v>
                </c:pt>
                <c:pt idx="12">
                  <c:v>44908</c:v>
                </c:pt>
                <c:pt idx="13">
                  <c:v>44909</c:v>
                </c:pt>
                <c:pt idx="14">
                  <c:v>44910</c:v>
                </c:pt>
                <c:pt idx="15">
                  <c:v>44911</c:v>
                </c:pt>
              </c:numCache>
            </c:numRef>
          </c:xVal>
          <c:yVal>
            <c:numRef>
              <c:f>Декабрь!$B$2:$B$29</c:f>
              <c:numCache>
                <c:formatCode>General</c:formatCode>
                <c:ptCount val="28"/>
                <c:pt idx="0">
                  <c:v>4046</c:v>
                </c:pt>
                <c:pt idx="1">
                  <c:v>3570</c:v>
                </c:pt>
                <c:pt idx="2">
                  <c:v>6605</c:v>
                </c:pt>
                <c:pt idx="3">
                  <c:v>4359</c:v>
                </c:pt>
                <c:pt idx="4">
                  <c:v>5606</c:v>
                </c:pt>
                <c:pt idx="5">
                  <c:v>6260</c:v>
                </c:pt>
                <c:pt idx="6">
                  <c:v>6309</c:v>
                </c:pt>
                <c:pt idx="7">
                  <c:v>4561</c:v>
                </c:pt>
                <c:pt idx="8">
                  <c:v>3409</c:v>
                </c:pt>
                <c:pt idx="9">
                  <c:v>7749</c:v>
                </c:pt>
                <c:pt idx="10">
                  <c:v>10505</c:v>
                </c:pt>
                <c:pt idx="11">
                  <c:v>8154</c:v>
                </c:pt>
                <c:pt idx="12">
                  <c:v>4767</c:v>
                </c:pt>
                <c:pt idx="13">
                  <c:v>8140</c:v>
                </c:pt>
                <c:pt idx="14">
                  <c:v>6276</c:v>
                </c:pt>
                <c:pt idx="15">
                  <c:v>3145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B0F-48AA-A9A7-3EF12B2F2919}"/>
            </c:ext>
          </c:extLst>
        </c:ser>
        <c:ser>
          <c:idx val="1"/>
          <c:order val="1"/>
          <c:tx>
            <c:v>Среднее</c:v>
          </c:tx>
          <c:spPr>
            <a:ln w="317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(Декабрь!$A$2,Декабрь!$A$17)</c:f>
              <c:numCache>
                <c:formatCode>m/d/yyyy</c:formatCode>
                <c:ptCount val="2"/>
                <c:pt idx="0">
                  <c:v>44896</c:v>
                </c:pt>
                <c:pt idx="1">
                  <c:v>44911</c:v>
                </c:pt>
              </c:numCache>
            </c:numRef>
          </c:xVal>
          <c:yVal>
            <c:numRef>
              <c:f>(Декабрь!$E$2,Декабрь!$E$2)</c:f>
              <c:numCache>
                <c:formatCode>General</c:formatCode>
                <c:ptCount val="2"/>
                <c:pt idx="0">
                  <c:v>5841.3125</c:v>
                </c:pt>
                <c:pt idx="1">
                  <c:v>5841.3125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B0F-48AA-A9A7-3EF12B2F2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528464"/>
        <c:axId val="972529296"/>
      </c:scatterChart>
      <c:valAx>
        <c:axId val="972528464"/>
        <c:scaling>
          <c:orientation val="minMax"/>
          <c:max val="44911"/>
          <c:min val="4489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19]d\ mmm;@" sourceLinked="0"/>
        <c:majorTickMark val="cross"/>
        <c:minorTickMark val="in"/>
        <c:tickLblPos val="nextTo"/>
        <c:spPr>
          <a:solidFill>
            <a:schemeClr val="bg1"/>
          </a:solidFill>
          <a:ln w="25400" cap="sq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9296"/>
        <c:crosses val="autoZero"/>
        <c:crossBetween val="midCat"/>
      </c:valAx>
      <c:valAx>
        <c:axId val="972529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in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chemeClr val="bg2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numRef>
              <c:f>'Общая статистика'!$F$16:$F$23</c:f>
              <c:numCache>
                <c:formatCode>0.00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статистика'!$G$16:$G$23</c:f>
              <c:numCache>
                <c:formatCode>#\ ??/??</c:formatCode>
                <c:ptCount val="8"/>
                <c:pt idx="0">
                  <c:v>16</c:v>
                </c:pt>
                <c:pt idx="1">
                  <c:v>26</c:v>
                </c:pt>
                <c:pt idx="2">
                  <c:v>43</c:v>
                </c:pt>
                <c:pt idx="3">
                  <c:v>9</c:v>
                </c:pt>
                <c:pt idx="4">
                  <c:v>8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4-4243-885A-5BFB39D59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8"/>
        <c:axId val="411986560"/>
        <c:axId val="411981152"/>
      </c:barChart>
      <c:scatterChart>
        <c:scatterStyle val="smoothMarker"/>
        <c:varyColors val="0"/>
        <c:ser>
          <c:idx val="1"/>
          <c:order val="1"/>
          <c:tx>
            <c:v>2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yVal>
            <c:numRef>
              <c:f>'Общая статистика'!$H$16:$H$23</c:f>
              <c:numCache>
                <c:formatCode>#\ ??/??</c:formatCode>
                <c:ptCount val="8"/>
                <c:pt idx="0">
                  <c:v>0</c:v>
                </c:pt>
                <c:pt idx="1">
                  <c:v>0.15238095238095239</c:v>
                </c:pt>
                <c:pt idx="2">
                  <c:v>0.4</c:v>
                </c:pt>
                <c:pt idx="3">
                  <c:v>0.80952380952380953</c:v>
                </c:pt>
                <c:pt idx="4">
                  <c:v>0.89523809523809528</c:v>
                </c:pt>
                <c:pt idx="5">
                  <c:v>0.97142857142857153</c:v>
                </c:pt>
                <c:pt idx="6">
                  <c:v>0.98095238095238102</c:v>
                </c:pt>
                <c:pt idx="7">
                  <c:v>0.99047619047619051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264-4243-885A-5BFB39D59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978656"/>
        <c:axId val="411981568"/>
      </c:scatterChart>
      <c:catAx>
        <c:axId val="411986560"/>
        <c:scaling>
          <c:orientation val="minMax"/>
        </c:scaling>
        <c:delete val="0"/>
        <c:axPos val="b"/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?/??" sourceLinked="1"/>
        <c:majorTickMark val="cross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11981568"/>
        <c:scaling>
          <c:orientation val="minMax"/>
          <c:max val="1"/>
        </c:scaling>
        <c:delete val="0"/>
        <c:axPos val="r"/>
        <c:numFmt formatCode="#\ ?/10" sourceLinked="0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78656"/>
        <c:crosses val="max"/>
        <c:crossBetween val="midCat"/>
        <c:minorUnit val="2.0000000000000004E-2"/>
      </c:valAx>
      <c:valAx>
        <c:axId val="411978656"/>
        <c:scaling>
          <c:orientation val="minMax"/>
        </c:scaling>
        <c:delete val="1"/>
        <c:axPos val="b"/>
        <c:majorTickMark val="out"/>
        <c:minorTickMark val="none"/>
        <c:tickLblPos val="nextTo"/>
        <c:crossAx val="41198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2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numRef>
              <c:f>Сентябрь!$F$16:$F$22</c:f>
              <c:numCache>
                <c:formatCode>0.00</c:formatCode>
                <c:ptCount val="7"/>
                <c:pt idx="0">
                  <c:v>140</c:v>
                </c:pt>
                <c:pt idx="1">
                  <c:v>1207.4765445558073</c:v>
                </c:pt>
                <c:pt idx="2">
                  <c:v>2274.9530891116146</c:v>
                </c:pt>
                <c:pt idx="3">
                  <c:v>3342.4296336674224</c:v>
                </c:pt>
                <c:pt idx="4">
                  <c:v>4409.9061782232293</c:v>
                </c:pt>
                <c:pt idx="5">
                  <c:v>5477.3827227790371</c:v>
                </c:pt>
                <c:pt idx="6">
                  <c:v>6544.8592673348448</c:v>
                </c:pt>
              </c:numCache>
            </c:numRef>
          </c:cat>
          <c:val>
            <c:numRef>
              <c:f>Сентябрь!$G$16:$G$22</c:f>
              <c:numCache>
                <c:formatCode>General</c:formatCode>
                <c:ptCount val="7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7</c:v>
                </c:pt>
                <c:pt idx="4">
                  <c:v>3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55-4C00-B6BB-4F2E5C148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8"/>
        <c:axId val="411986560"/>
        <c:axId val="411981152"/>
      </c:barChart>
      <c:scatterChart>
        <c:scatterStyle val="smoothMarker"/>
        <c:varyColors val="0"/>
        <c:ser>
          <c:idx val="1"/>
          <c:order val="1"/>
          <c:tx>
            <c:v>1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yVal>
            <c:numRef>
              <c:f>Сентябрь!$H$16:$H$22</c:f>
              <c:numCache>
                <c:formatCode>#\ ??/??</c:formatCode>
                <c:ptCount val="7"/>
                <c:pt idx="0">
                  <c:v>0.10714285714285714</c:v>
                </c:pt>
                <c:pt idx="1">
                  <c:v>0.3214285714285714</c:v>
                </c:pt>
                <c:pt idx="2">
                  <c:v>0.6071428571428571</c:v>
                </c:pt>
                <c:pt idx="3">
                  <c:v>0.8571428571428571</c:v>
                </c:pt>
                <c:pt idx="4">
                  <c:v>0.96428571428571419</c:v>
                </c:pt>
                <c:pt idx="5">
                  <c:v>0.96428571428571419</c:v>
                </c:pt>
                <c:pt idx="6">
                  <c:v>0.99999999999999989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55-4C00-B6BB-4F2E5C148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978656"/>
        <c:axId val="411981568"/>
      </c:scatterChart>
      <c:catAx>
        <c:axId val="411986560"/>
        <c:scaling>
          <c:orientation val="minMax"/>
        </c:scaling>
        <c:delete val="0"/>
        <c:axPos val="b"/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11981568"/>
        <c:scaling>
          <c:orientation val="minMax"/>
          <c:max val="1"/>
        </c:scaling>
        <c:delete val="0"/>
        <c:axPos val="r"/>
        <c:numFmt formatCode="#\ ?/10" sourceLinked="0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78656"/>
        <c:crosses val="max"/>
        <c:crossBetween val="midCat"/>
        <c:minorUnit val="2.0000000000000004E-2"/>
      </c:valAx>
      <c:valAx>
        <c:axId val="411978656"/>
        <c:scaling>
          <c:orientation val="minMax"/>
        </c:scaling>
        <c:delete val="1"/>
        <c:axPos val="b"/>
        <c:majorTickMark val="out"/>
        <c:minorTickMark val="none"/>
        <c:tickLblPos val="nextTo"/>
        <c:crossAx val="41198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Октябрь!$F$16:$F$22</c:f>
              <c:strCache>
                <c:ptCount val="7"/>
                <c:pt idx="0">
                  <c:v>176,00</c:v>
                </c:pt>
                <c:pt idx="1">
                  <c:v>866,23</c:v>
                </c:pt>
                <c:pt idx="2">
                  <c:v>1556,46</c:v>
                </c:pt>
                <c:pt idx="3">
                  <c:v>2246,69</c:v>
                </c:pt>
                <c:pt idx="4">
                  <c:v>2936,92</c:v>
                </c:pt>
                <c:pt idx="5">
                  <c:v>3627,15</c:v>
                </c:pt>
                <c:pt idx="6">
                  <c:v>4317,38</c:v>
                </c:pt>
              </c:strCache>
            </c:strRef>
          </c:tx>
          <c:spPr>
            <a:solidFill>
              <a:schemeClr val="bg2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numRef>
              <c:f>Октябрь!$F$16:$F$22</c:f>
              <c:numCache>
                <c:formatCode>0.00</c:formatCode>
                <c:ptCount val="7"/>
                <c:pt idx="0">
                  <c:v>176.00000000000003</c:v>
                </c:pt>
                <c:pt idx="1">
                  <c:v>866.22937690675496</c:v>
                </c:pt>
                <c:pt idx="2">
                  <c:v>1556.4587538135099</c:v>
                </c:pt>
                <c:pt idx="3">
                  <c:v>2246.6881307202648</c:v>
                </c:pt>
                <c:pt idx="4">
                  <c:v>2936.9175076270203</c:v>
                </c:pt>
                <c:pt idx="5">
                  <c:v>3627.1468845337749</c:v>
                </c:pt>
                <c:pt idx="6">
                  <c:v>4317.3762614405305</c:v>
                </c:pt>
              </c:numCache>
            </c:numRef>
          </c:cat>
          <c:val>
            <c:numRef>
              <c:f>Октябрь!$G$16:$G$22</c:f>
              <c:numCache>
                <c:formatCode>General</c:formatCode>
                <c:ptCount val="7"/>
                <c:pt idx="0">
                  <c:v>2</c:v>
                </c:pt>
                <c:pt idx="1">
                  <c:v>7</c:v>
                </c:pt>
                <c:pt idx="2">
                  <c:v>2</c:v>
                </c:pt>
                <c:pt idx="3">
                  <c:v>6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D-4096-8E53-56E7F2703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8"/>
        <c:axId val="411986560"/>
        <c:axId val="411981152"/>
      </c:barChart>
      <c:scatterChart>
        <c:scatterStyle val="smoothMarker"/>
        <c:varyColors val="0"/>
        <c:ser>
          <c:idx val="1"/>
          <c:order val="1"/>
          <c:tx>
            <c:v>1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yVal>
            <c:numRef>
              <c:f>Октябрь!$H$16:$H$22</c:f>
              <c:numCache>
                <c:formatCode>0.00</c:formatCode>
                <c:ptCount val="7"/>
                <c:pt idx="0">
                  <c:v>6.4516129032258063E-2</c:v>
                </c:pt>
                <c:pt idx="1">
                  <c:v>0.29032258064516125</c:v>
                </c:pt>
                <c:pt idx="2">
                  <c:v>0.35483870967741932</c:v>
                </c:pt>
                <c:pt idx="3">
                  <c:v>0.54838709677419351</c:v>
                </c:pt>
                <c:pt idx="4">
                  <c:v>0.77419354838709675</c:v>
                </c:pt>
                <c:pt idx="5">
                  <c:v>0.93548387096774188</c:v>
                </c:pt>
                <c:pt idx="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ABD-4096-8E53-56E7F2703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978656"/>
        <c:axId val="411981568"/>
      </c:scatterChart>
      <c:catAx>
        <c:axId val="411986560"/>
        <c:scaling>
          <c:orientation val="minMax"/>
        </c:scaling>
        <c:delete val="0"/>
        <c:axPos val="b"/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11981568"/>
        <c:scaling>
          <c:orientation val="minMax"/>
          <c:max val="1"/>
        </c:scaling>
        <c:delete val="0"/>
        <c:axPos val="r"/>
        <c:numFmt formatCode="#\ ?/10" sourceLinked="0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78656"/>
        <c:crosses val="max"/>
        <c:crossBetween val="midCat"/>
        <c:minorUnit val="2.0000000000000004E-2"/>
      </c:valAx>
      <c:valAx>
        <c:axId val="411978656"/>
        <c:scaling>
          <c:orientation val="minMax"/>
        </c:scaling>
        <c:delete val="1"/>
        <c:axPos val="b"/>
        <c:majorTickMark val="out"/>
        <c:minorTickMark val="none"/>
        <c:tickLblPos val="nextTo"/>
        <c:crossAx val="41198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chemeClr val="bg2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numRef>
              <c:f>Ноябрь!$F$16:$F$22</c:f>
              <c:numCache>
                <c:formatCode>General</c:formatCode>
                <c:ptCount val="7"/>
                <c:pt idx="0">
                  <c:v>567</c:v>
                </c:pt>
                <c:pt idx="1">
                  <c:v>2716.5173745086795</c:v>
                </c:pt>
                <c:pt idx="2">
                  <c:v>4866.034749017359</c:v>
                </c:pt>
                <c:pt idx="3">
                  <c:v>7015.5521235260385</c:v>
                </c:pt>
                <c:pt idx="4">
                  <c:v>9165.069498034718</c:v>
                </c:pt>
                <c:pt idx="5">
                  <c:v>11314.586872543397</c:v>
                </c:pt>
                <c:pt idx="6">
                  <c:v>13464.104247052077</c:v>
                </c:pt>
              </c:numCache>
            </c:numRef>
          </c:cat>
          <c:val>
            <c:numRef>
              <c:f>Ноябрь!$G$16:$G$22</c:f>
              <c:numCache>
                <c:formatCode>General</c:formatCode>
                <c:ptCount val="7"/>
                <c:pt idx="0">
                  <c:v>4</c:v>
                </c:pt>
                <c:pt idx="1">
                  <c:v>15</c:v>
                </c:pt>
                <c:pt idx="2">
                  <c:v>7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9-4746-B710-161599804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8"/>
        <c:axId val="411986560"/>
        <c:axId val="411981152"/>
      </c:barChart>
      <c:scatterChart>
        <c:scatterStyle val="smoothMarker"/>
        <c:varyColors val="0"/>
        <c:ser>
          <c:idx val="1"/>
          <c:order val="1"/>
          <c:tx>
            <c:v>2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yVal>
            <c:numRef>
              <c:f>Сентябрь!$H$16:$H$22</c:f>
              <c:numCache>
                <c:formatCode>#\ ??/??</c:formatCode>
                <c:ptCount val="7"/>
                <c:pt idx="0">
                  <c:v>0.10714285714285714</c:v>
                </c:pt>
                <c:pt idx="1">
                  <c:v>0.3214285714285714</c:v>
                </c:pt>
                <c:pt idx="2">
                  <c:v>0.6071428571428571</c:v>
                </c:pt>
                <c:pt idx="3">
                  <c:v>0.8571428571428571</c:v>
                </c:pt>
                <c:pt idx="4">
                  <c:v>0.96428571428571419</c:v>
                </c:pt>
                <c:pt idx="5">
                  <c:v>0.96428571428571419</c:v>
                </c:pt>
                <c:pt idx="6">
                  <c:v>0.99999999999999989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1B9-4746-B710-161599804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978656"/>
        <c:axId val="411981568"/>
      </c:scatterChart>
      <c:catAx>
        <c:axId val="411986560"/>
        <c:scaling>
          <c:orientation val="minMax"/>
        </c:scaling>
        <c:delete val="0"/>
        <c:axPos val="b"/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11981568"/>
        <c:scaling>
          <c:orientation val="minMax"/>
          <c:max val="1"/>
        </c:scaling>
        <c:delete val="0"/>
        <c:axPos val="r"/>
        <c:numFmt formatCode="#\ ?/10" sourceLinked="0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78656"/>
        <c:crosses val="max"/>
        <c:crossBetween val="midCat"/>
        <c:minorUnit val="2.0000000000000004E-2"/>
      </c:valAx>
      <c:valAx>
        <c:axId val="411978656"/>
        <c:scaling>
          <c:orientation val="minMax"/>
        </c:scaling>
        <c:delete val="1"/>
        <c:axPos val="b"/>
        <c:majorTickMark val="out"/>
        <c:minorTickMark val="none"/>
        <c:tickLblPos val="nextTo"/>
        <c:crossAx val="41198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7E21D-793B-4737-9996-3A93C2AAF14E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2216F-77C5-4C72-B14B-1D7A012C2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1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2216F-77C5-4C72-B14B-1D7A012C25D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0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1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0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9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1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7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image" Target="../media/image1.jpe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/>
          <p:cNvGrpSpPr/>
          <p:nvPr/>
        </p:nvGrpSpPr>
        <p:grpSpPr>
          <a:xfrm>
            <a:off x="5588254" y="155413"/>
            <a:ext cx="3964034" cy="4679045"/>
            <a:chOff x="5748789" y="-1812724"/>
            <a:chExt cx="3964034" cy="4679045"/>
          </a:xfrm>
        </p:grpSpPr>
        <p:graphicFrame>
          <p:nvGraphicFramePr>
            <p:cNvPr id="4" name="Диаграмма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6846983"/>
                </p:ext>
              </p:extLst>
            </p:nvPr>
          </p:nvGraphicFramePr>
          <p:xfrm>
            <a:off x="5908494" y="-1812724"/>
            <a:ext cx="3580805" cy="20384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6" name="Группа 15"/>
            <p:cNvGrpSpPr/>
            <p:nvPr/>
          </p:nvGrpSpPr>
          <p:grpSpPr>
            <a:xfrm>
              <a:off x="5748789" y="155121"/>
              <a:ext cx="3964034" cy="2711200"/>
              <a:chOff x="5232629" y="2653773"/>
              <a:chExt cx="4493818" cy="3073545"/>
            </a:xfrm>
          </p:grpSpPr>
          <p:graphicFrame>
            <p:nvGraphicFramePr>
              <p:cNvPr id="5" name="Диаграмма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6184489"/>
                  </p:ext>
                </p:extLst>
              </p:nvPr>
            </p:nvGraphicFramePr>
            <p:xfrm>
              <a:off x="5232629" y="2734118"/>
              <a:ext cx="2210735" cy="14719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6" name="Диаграмма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7950061"/>
                  </p:ext>
                </p:extLst>
              </p:nvPr>
            </p:nvGraphicFramePr>
            <p:xfrm>
              <a:off x="7443364" y="2653773"/>
              <a:ext cx="2283081" cy="155264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7" name="Диаграмма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3212687"/>
                  </p:ext>
                </p:extLst>
              </p:nvPr>
            </p:nvGraphicFramePr>
            <p:xfrm>
              <a:off x="5243996" y="4237873"/>
              <a:ext cx="2312010" cy="147544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8" name="Диаграмма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10242751"/>
                  </p:ext>
                </p:extLst>
              </p:nvPr>
            </p:nvGraphicFramePr>
            <p:xfrm>
              <a:off x="7443366" y="4223874"/>
              <a:ext cx="2283081" cy="15034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p:grpSp>
      </p:grpSp>
      <p:sp>
        <p:nvSpPr>
          <p:cNvPr id="27" name="Овал 26">
            <a:hlinkClick r:id="" action="ppaction://noaction" highlightClick="1"/>
          </p:cNvPr>
          <p:cNvSpPr/>
          <p:nvPr/>
        </p:nvSpPr>
        <p:spPr>
          <a:xfrm>
            <a:off x="6742879" y="5032115"/>
            <a:ext cx="321071" cy="3239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>
            <a:hlinkClick r:id="" action="ppaction://noaction" highlightClick="1"/>
          </p:cNvPr>
          <p:cNvSpPr/>
          <p:nvPr/>
        </p:nvSpPr>
        <p:spPr>
          <a:xfrm>
            <a:off x="6737353" y="5436814"/>
            <a:ext cx="326597" cy="319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grpSp>
        <p:nvGrpSpPr>
          <p:cNvPr id="35" name="Группа 34"/>
          <p:cNvGrpSpPr/>
          <p:nvPr/>
        </p:nvGrpSpPr>
        <p:grpSpPr>
          <a:xfrm>
            <a:off x="749074" y="155413"/>
            <a:ext cx="3954006" cy="4666698"/>
            <a:chOff x="818899" y="91386"/>
            <a:chExt cx="3954006" cy="4869118"/>
          </a:xfrm>
        </p:grpSpPr>
        <p:graphicFrame>
          <p:nvGraphicFramePr>
            <p:cNvPr id="17" name="Диаграмма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53491426"/>
                </p:ext>
              </p:extLst>
            </p:nvPr>
          </p:nvGraphicFramePr>
          <p:xfrm>
            <a:off x="1033469" y="91386"/>
            <a:ext cx="3492979" cy="21664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22" name="Группа 21"/>
            <p:cNvGrpSpPr/>
            <p:nvPr/>
          </p:nvGrpSpPr>
          <p:grpSpPr>
            <a:xfrm>
              <a:off x="818899" y="2123258"/>
              <a:ext cx="3954006" cy="2837246"/>
              <a:chOff x="5752103" y="3142390"/>
              <a:chExt cx="4142290" cy="3088920"/>
            </a:xfrm>
          </p:grpSpPr>
          <p:graphicFrame>
            <p:nvGraphicFramePr>
              <p:cNvPr id="18" name="Диаграмма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9362421"/>
                  </p:ext>
                </p:extLst>
              </p:nvPr>
            </p:nvGraphicFramePr>
            <p:xfrm>
              <a:off x="5752103" y="3145926"/>
              <a:ext cx="2091028" cy="13769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aphicFrame>
            <p:nvGraphicFramePr>
              <p:cNvPr id="19" name="Диаграмма 1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0256846"/>
                  </p:ext>
                </p:extLst>
              </p:nvPr>
            </p:nvGraphicFramePr>
            <p:xfrm>
              <a:off x="7869625" y="3142390"/>
              <a:ext cx="2024768" cy="13805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graphicFrame>
            <p:nvGraphicFramePr>
              <p:cNvPr id="20" name="Диаграмма 1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0595203"/>
                  </p:ext>
                </p:extLst>
              </p:nvPr>
            </p:nvGraphicFramePr>
            <p:xfrm>
              <a:off x="5752103" y="4684197"/>
              <a:ext cx="2117523" cy="15471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1"/>
              </a:graphicData>
            </a:graphic>
          </p:graphicFrame>
          <p:graphicFrame>
            <p:nvGraphicFramePr>
              <p:cNvPr id="21" name="Диаграмма 2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4128888"/>
                  </p:ext>
                </p:extLst>
              </p:nvPr>
            </p:nvGraphicFramePr>
            <p:xfrm>
              <a:off x="7869623" y="4684197"/>
              <a:ext cx="2024769" cy="15471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2"/>
              </a:graphicData>
            </a:graphic>
          </p:graphicFrame>
        </p:grpSp>
      </p:grp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33661"/>
              </p:ext>
            </p:extLst>
          </p:nvPr>
        </p:nvGraphicFramePr>
        <p:xfrm>
          <a:off x="-1807951" y="1717608"/>
          <a:ext cx="1581971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902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984069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ru-RU" sz="1400" b="0" i="0" u="none" strike="noStrike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ср.</a:t>
                      </a:r>
                      <a:endParaRPr lang="ru-RU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3195,3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400" b="0" i="0" u="none" strike="noStrike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4580611,68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A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1,55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E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4,21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62011"/>
              </p:ext>
            </p:extLst>
          </p:nvPr>
        </p:nvGraphicFramePr>
        <p:xfrm>
          <a:off x="-1807951" y="2906702"/>
          <a:ext cx="2433960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383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1297577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Фамилия</a:t>
                      </a:r>
                      <a:endParaRPr lang="ru-RU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Солодилов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Имя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Владимир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Отчество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Владимирович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Институт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err="1" smtClean="0">
                          <a:effectLst/>
                        </a:rPr>
                        <a:t>ИнЭТиП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Кафедра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ИБС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5369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Группа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с1-ИБС-42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075237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51734"/>
              </p:ext>
            </p:extLst>
          </p:nvPr>
        </p:nvGraphicFramePr>
        <p:xfrm>
          <a:off x="-1814655" y="4661649"/>
          <a:ext cx="3614958" cy="1388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3244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Тип устройства</a:t>
                      </a:r>
                      <a:endParaRPr lang="ru-RU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Компьютерная мышь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Производитель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A4Tech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Модель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X710BK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Дата ввода в эксплуатацию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середина 2017г.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Страна-производитель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Китай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536979"/>
                  </a:ext>
                </a:extLst>
              </a:tr>
            </a:tbl>
          </a:graphicData>
        </a:graphic>
      </p:graphicFrame>
      <p:pic>
        <p:nvPicPr>
          <p:cNvPr id="38" name="Рисунок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4" y="5072743"/>
            <a:ext cx="1375954" cy="13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5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43</Words>
  <Application>Microsoft Office PowerPoint</Application>
  <PresentationFormat>Лист A4 (210x297 мм)</PresentationFormat>
  <Paragraphs>33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17</cp:revision>
  <dcterms:created xsi:type="dcterms:W3CDTF">2022-12-15T08:17:03Z</dcterms:created>
  <dcterms:modified xsi:type="dcterms:W3CDTF">2022-12-15T10:36:23Z</dcterms:modified>
</cp:coreProperties>
</file>