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impauVladimir/Program-Atestat-Ghimpau-Mihai-Vladimir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414" y="639890"/>
            <a:ext cx="458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Colegiul Național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Bănățean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Adresa:Bv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16 Decembrie 1989 nr.26 Timișoara</a:t>
            </a:r>
          </a:p>
        </p:txBody>
      </p:sp>
      <p:pic>
        <p:nvPicPr>
          <p:cNvPr id="1026" name="Picture 2" descr="sigla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12" y="91439"/>
            <a:ext cx="1413743" cy="174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92580" y="2225451"/>
            <a:ext cx="6059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 robotului pentru competiția FTC </a:t>
            </a:r>
            <a:r>
              <a:rPr lang="ro-RO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Frenzy</a:t>
            </a:r>
            <a:r>
              <a:rPr lang="ro-R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2021-2022</a:t>
            </a:r>
            <a:endParaRPr lang="ro-R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1061" y="4919008"/>
            <a:ext cx="2942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coordonator: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Rodica Toma</a:t>
            </a:r>
          </a:p>
          <a:p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Branga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Monica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0391" y="4919007"/>
            <a:ext cx="4156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Ghimpău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Mihai-Vladimir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12 MI 1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1402" y="295004"/>
            <a:ext cx="10346776" cy="1478570"/>
          </a:xfrm>
        </p:spPr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 pentru mișcarea cu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gamepad-ul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7226" y="2503504"/>
            <a:ext cx="5893724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goForward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runWithoutEncoderMode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goBackward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runWithoutEncoderMode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59796" y="2467445"/>
            <a:ext cx="5193905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goLeft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runWithoutEncoderMode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goRight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runWithoutEncoderMode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stopMoving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setMotorPower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2305" y="2713192"/>
            <a:ext cx="211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Variabila pentru viteza motoarelor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39" idx="1"/>
          </p:cNvCxnSpPr>
          <p:nvPr/>
        </p:nvCxnSpPr>
        <p:spPr>
          <a:xfrm flipH="1" flipV="1">
            <a:off x="8487295" y="3921839"/>
            <a:ext cx="1575953" cy="38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7" idx="1"/>
          </p:cNvCxnSpPr>
          <p:nvPr/>
        </p:nvCxnSpPr>
        <p:spPr>
          <a:xfrm flipH="1">
            <a:off x="8429105" y="2789902"/>
            <a:ext cx="1526078" cy="22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0" idx="0"/>
          </p:cNvCxnSpPr>
          <p:nvPr/>
        </p:nvCxnSpPr>
        <p:spPr>
          <a:xfrm flipV="1">
            <a:off x="7920644" y="5527964"/>
            <a:ext cx="134389" cy="34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0"/>
          </p:cNvCxnSpPr>
          <p:nvPr/>
        </p:nvCxnSpPr>
        <p:spPr>
          <a:xfrm flipV="1">
            <a:off x="1492171" y="5411585"/>
            <a:ext cx="596479" cy="445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1"/>
          </p:cNvCxnSpPr>
          <p:nvPr/>
        </p:nvCxnSpPr>
        <p:spPr>
          <a:xfrm flipH="1" flipV="1">
            <a:off x="2252749" y="4083272"/>
            <a:ext cx="1099358" cy="40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427316" y="2812511"/>
            <a:ext cx="925484" cy="22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2107" y="4160527"/>
            <a:ext cx="152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mersul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593" y="5856889"/>
            <a:ext cx="152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pentru mersul înapoi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5183" y="2466736"/>
            <a:ext cx="152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mersul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stânga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63248" y="3637151"/>
            <a:ext cx="163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pentru  mersul dreapta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57951" y="5869384"/>
            <a:ext cx="152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starea neutră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Brațul Robotului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7568"/>
          </a:xfrm>
        </p:spPr>
        <p:txBody>
          <a:bodyPr anchor="ctr">
            <a:normAutofit lnSpcReduction="10000"/>
          </a:bodyPr>
          <a:lstStyle/>
          <a:p>
            <a:pPr>
              <a:buFontTx/>
              <a:buChar char="-"/>
            </a:pP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Brațul robotului este alcătuit din 2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-uri care vor merge între pozițiile lor minime și pozițiile lor maxime</a:t>
            </a:r>
          </a:p>
          <a:p>
            <a:pPr>
              <a:buFontTx/>
              <a:buChar char="-"/>
            </a:pP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Pozițiile sunt modificate manual prin conectarea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 la un SRS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endParaRPr lang="ro-M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ușurința apelării funcțiilor, fiecare parte a brațului va avea o funcție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lang="ro-M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 funcții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vor avea o variabila de tip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comuta între 2 funcții opuse</a:t>
            </a:r>
          </a:p>
          <a:p>
            <a:pPr>
              <a:buFontTx/>
              <a:buChar char="-"/>
            </a:pP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Brațul robotului va face parte din clasa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Brat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MD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Declararea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MD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ierea</a:t>
            </a:r>
            <a:r>
              <a:rPr lang="ro-MD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MD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-urilor</a:t>
            </a:r>
            <a:endParaRPr lang="ro-RO" sz="3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312185"/>
            <a:ext cx="7435049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ServoSJ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ServoDI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(@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NonNull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ServoSJ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hardwareMap.servo.get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"Servo1"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ServoDI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hardwareMap.servo.get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"Servo2"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9812" y="2857344"/>
            <a:ext cx="30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M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-urilor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796444" y="2535381"/>
            <a:ext cx="783368" cy="1105593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8437546" y="3713193"/>
            <a:ext cx="1210615" cy="172333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48161" y="4159359"/>
            <a:ext cx="1731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țiarea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M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-urilor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2.b. Funcțiile Brațului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Brațul robotului este compus din două funcții: ridicarea și coborârea brațului și deschiderea și închiderea cupei brațului 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Funcțiile vor face ca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-urile sa meargă între pozițiile lor maxime și minime</a:t>
            </a:r>
          </a:p>
        </p:txBody>
      </p:sp>
    </p:spTree>
    <p:extLst>
      <p:ext uri="{BB962C8B-B14F-4D97-AF65-F5344CB8AC3E}">
        <p14:creationId xmlns:p14="http://schemas.microsoft.com/office/powerpoint/2010/main" val="38218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9576"/>
            <a:ext cx="9905998" cy="1478570"/>
          </a:xfrm>
        </p:spPr>
        <p:txBody>
          <a:bodyPr>
            <a:normAutofit/>
          </a:bodyPr>
          <a:lstStyle/>
          <a:p>
            <a:r>
              <a:rPr lang="ro-RO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 pentru ridicarea și coborârea brațului</a:t>
            </a:r>
            <a:endParaRPr lang="ro-RO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665853"/>
            <a:ext cx="4297971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boolean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sj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ServoSJ.setPosition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Servo.MAX_POSITION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Down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ServoSJ.setPosition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Servo.MIN_POSITION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toggleUD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sj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Down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sj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!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sj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39" y="1852537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Variablia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4464" y="2344766"/>
            <a:ext cx="294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de ridicare a brațului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7839" y="3206326"/>
            <a:ext cx="29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coborâre a brațului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4465" y="4190783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3350029" y="2037203"/>
            <a:ext cx="2227810" cy="52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2734887" y="2529432"/>
            <a:ext cx="2859577" cy="1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3000895" y="3390992"/>
            <a:ext cx="2576944" cy="64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3350029" y="4375449"/>
            <a:ext cx="2244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4568"/>
            <a:ext cx="9905998" cy="1478570"/>
          </a:xfrm>
        </p:spPr>
        <p:txBody>
          <a:bodyPr>
            <a:normAutofit/>
          </a:bodyPr>
          <a:lstStyle/>
          <a:p>
            <a:r>
              <a:rPr lang="ro-RO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Codul pentru deschiderea și închiderea cupei </a:t>
            </a:r>
            <a:r>
              <a:rPr lang="ro-RO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brațului</a:t>
            </a:r>
            <a:endParaRPr lang="ro-RO" sz="25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665854"/>
            <a:ext cx="4265911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boolean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oc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ServoDI.setPosition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Servo.MAX_POSITION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ServoDI.setPosition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Servo.MIN_POSITION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toggleOC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oc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Open()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oc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!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oc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39" y="1852537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Variablia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4464" y="2344766"/>
            <a:ext cx="397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de deschidere a cupei brațului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7838" y="3206326"/>
            <a:ext cx="37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închidere a cupei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brațului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4465" y="4190783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3416531" y="2037203"/>
            <a:ext cx="2161308" cy="5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951018" y="2529432"/>
            <a:ext cx="2643446" cy="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3075710" y="3390992"/>
            <a:ext cx="2502128" cy="5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3350029" y="4375449"/>
            <a:ext cx="2244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Servo-ul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pentru Caruselul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Caruselul este învârtit de un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va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învărti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încontinuu</a:t>
            </a: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Astfel tipul de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va schimba</a:t>
            </a:r>
          </a:p>
          <a:p>
            <a:pPr>
              <a:buFontTx/>
              <a:buChar char="-"/>
            </a:pP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ușurința apelării funcțiilor, 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vom folosi o 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funcție </a:t>
            </a:r>
            <a:r>
              <a:rPr lang="ro-M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lang="ro-M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Această funcție </a:t>
            </a:r>
            <a:r>
              <a:rPr lang="ro-M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avea o variabila de tip </a:t>
            </a:r>
            <a:r>
              <a:rPr lang="ro-M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comuta între 2 funcții 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opuse</a:t>
            </a:r>
          </a:p>
          <a:p>
            <a:pPr>
              <a:buFontTx/>
              <a:buChar char="-"/>
            </a:pP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Servo-ul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pentru carusel face parte din clasa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Brat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ierea</a:t>
            </a:r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</a:t>
            </a:r>
            <a:endParaRPr lang="ro-RO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41413" y="2544528"/>
            <a:ext cx="7977650" cy="27853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CRServo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ServoCarusel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(@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NonNull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ServoCarusel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2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hardwareMap.crservo.get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"Servo3"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93382" y="3043822"/>
            <a:ext cx="229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Declararea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0541" y="4175222"/>
            <a:ext cx="201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Inițierea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8994371" y="4359888"/>
            <a:ext cx="536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5993475" y="3208198"/>
            <a:ext cx="3399907" cy="2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3.b. Funcțiile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 continuu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Tx/>
              <a:buChar char="-"/>
            </a:pP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Servo-ul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trebui să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meargă încontinuu pentru a învârti caruselul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Funcțiile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 face ca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servo-ul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să pornească și să se oprească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continuu va acționa asemănător ca un motor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 pentru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continuu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896686"/>
            <a:ext cx="2823758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ro-RO" sz="1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boolean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carusel =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ServoCarusel.setPower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ServoCarusel.setPower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toggleCarusel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(carusel) 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Start()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o-RO" altLang="ro-RO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Stop()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carusel = !carusel</a:t>
            </a: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GB" altLang="ro-RO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2384" y="2148414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Variablia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2384" y="2864300"/>
            <a:ext cx="397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pornirea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servo-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2384" y="3631512"/>
            <a:ext cx="37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oprirea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servo-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2384" y="4670551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3869575" y="2312626"/>
            <a:ext cx="2522809" cy="20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2867891" y="2766795"/>
            <a:ext cx="3524493" cy="282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3017520" y="3446847"/>
            <a:ext cx="3374864" cy="369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3657600" y="4164676"/>
            <a:ext cx="2734784" cy="69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Funcțiile Programului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31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Mersul față, spate, stânga, dreapta al robotului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Ridicarea și coborârea brațului robotului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Deschiderea și închiderea cupei brațului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Pornirea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 care învârte caruselul</a:t>
            </a:r>
          </a:p>
        </p:txBody>
      </p:sp>
    </p:spTree>
    <p:extLst>
      <p:ext uri="{BB962C8B-B14F-4D97-AF65-F5344CB8AC3E}">
        <p14:creationId xmlns:p14="http://schemas.microsoft.com/office/powerpoint/2010/main" val="16551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Adunarea</a:t>
            </a: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tuturor</a:t>
            </a:r>
            <a:r>
              <a:rPr lang="en-GB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țiilor</a:t>
            </a:r>
            <a:r>
              <a:rPr lang="ro-R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un loc</a:t>
            </a:r>
            <a:endParaRPr lang="ro-RO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ușurința apelării funcțiilor oriunde dorim în program și a înțelegerii programului, vom crea două clase, una pentru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automie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și alta pentru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unde ne vom inițializa câte un obiect din fiecare clasă creată anterior ( Drive și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prin care inițializăm obiectele se numește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care va fi apelată în cele două clase mari Autonomie și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Clasa Robot linear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074431"/>
            <a:ext cx="6855432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abstract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RobotLinear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LinearOpMode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Drive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drive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initialize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drive =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Drive(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0495" y="3127177"/>
            <a:ext cx="30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358514" y="2862174"/>
            <a:ext cx="1210615" cy="991673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270397" y="4002594"/>
            <a:ext cx="1210615" cy="114621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4140" y="4160204"/>
            <a:ext cx="156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țiarea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obiectelor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Clasa Robot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TEleop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127518"/>
            <a:ext cx="62380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abstract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RobotTeleOp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OpMode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Drive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drive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initialize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drive =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Drive(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7615" y="3160428"/>
            <a:ext cx="30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obiectelor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175634" y="2895425"/>
            <a:ext cx="1210615" cy="991673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229930" y="4020344"/>
            <a:ext cx="828357" cy="114621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58287" y="4193455"/>
            <a:ext cx="156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țiarea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obiectelor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Autonomia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care dăm comenzi robotului să le facă în momentul în care dăm rulare la program</a:t>
            </a: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aceste condiții, nu se va putea interveni la acțiunile robotului, decât să îl oprim din ceea ce face</a:t>
            </a: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comenziile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care se vor executa, se află în funcția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runOpMode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iar orice altă funcție care nu ține de această funcție mare, va fi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ignorată</a:t>
            </a: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Vom folosi în plus funcția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avea o pauză între anumite comenzi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autonomie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40424" y="1655137"/>
            <a:ext cx="2709396" cy="50629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7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runOpMode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initialize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waitForStart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.forward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.left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brat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.toggleUD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brat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.toggleOC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.right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.backward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brat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.toggleCarusel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3000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brat</a:t>
            </a:r>
            <a:r>
              <a:rPr kumimoji="0" lang="ro-RO" altLang="ro-RO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.toggleCarusel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3767" y="2156108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Inițializarea motoarelor și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-urilor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3767" y="252544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Așteptarea pentru plecare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9944" y="4309793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Apelarea funcțiilor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2895122" y="2340774"/>
            <a:ext cx="2308645" cy="69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 flipV="1">
            <a:off x="3308465" y="2682242"/>
            <a:ext cx="1895302" cy="2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3665913" y="2780024"/>
            <a:ext cx="1130532" cy="344621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1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care dăm comenzi robotului să le facă în momentul în care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primește comenzi de la un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comenziile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se vor executa, se află în funcția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iar orice altă funcție care nu ține de această funcție mare, va fi ignorată</a:t>
            </a: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Vom separa funcțiile robotului în două secțiuni: pentru mișcare și pentru braț</a:t>
            </a:r>
          </a:p>
          <a:p>
            <a:pPr>
              <a:buFontTx/>
              <a:buChar char="-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nițializarea motoarelor și 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-urilor se face în funcția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02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de mișcare în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765607"/>
            <a:ext cx="4297971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movement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gamepad1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dpad_left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.goLeft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gamepad1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dpad_down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.goBackward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gamepad1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dpad_right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.goRight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gamepad1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dpad_up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.goForward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drive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.stopMoving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4412" y="3104434"/>
            <a:ext cx="3649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funcție de ce comandă primește de la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robotul poate merge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înaine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înapoi, stânga sau dreapta, cat timp este ținut apăsat, iar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 mai ținem apăsat pe o direcție, motoarele trec într-o stare neutră, unde se opresc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Braț în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204189"/>
            <a:ext cx="4020792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o-RO" altLang="ro-RO" sz="1200" dirty="0" smtClean="0">
              <a:solidFill>
                <a:srgbClr val="CC7832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o-RO" altLang="ro-RO" sz="1200" dirty="0" smtClean="0">
                <a:solidFill>
                  <a:srgbClr val="CC7832"/>
                </a:solidFill>
                <a:latin typeface="JetBrains Mono"/>
              </a:rPr>
              <a:t>private </a:t>
            </a:r>
            <a:r>
              <a:rPr lang="ro-RO" altLang="ro-RO" sz="1200" dirty="0">
                <a:solidFill>
                  <a:srgbClr val="A9B7C6"/>
                </a:solidFill>
                <a:latin typeface="JetBrains Mono"/>
              </a:rPr>
              <a:t>Boolean </a:t>
            </a:r>
            <a:r>
              <a:rPr lang="ro-RO" altLang="ro-RO" sz="1200" dirty="0">
                <a:solidFill>
                  <a:srgbClr val="9876AA"/>
                </a:solidFill>
                <a:latin typeface="JetBrains Mono"/>
              </a:rPr>
              <a:t>UD </a:t>
            </a:r>
            <a:r>
              <a:rPr lang="ro-RO" altLang="ro-RO" sz="1200" dirty="0">
                <a:solidFill>
                  <a:srgbClr val="A9B7C6"/>
                </a:solidFill>
                <a:latin typeface="JetBrains Mono"/>
              </a:rPr>
              <a:t>= </a:t>
            </a:r>
            <a:r>
              <a:rPr lang="ro-RO" altLang="ro-RO" sz="1200" dirty="0">
                <a:solidFill>
                  <a:srgbClr val="CC7832"/>
                </a:solidFill>
                <a:latin typeface="JetBrains Mono"/>
              </a:rPr>
              <a:t>false, </a:t>
            </a:r>
            <a:r>
              <a:rPr lang="ro-RO" altLang="ro-RO" sz="1200" dirty="0">
                <a:solidFill>
                  <a:srgbClr val="9876AA"/>
                </a:solidFill>
                <a:latin typeface="JetBrains Mono"/>
              </a:rPr>
              <a:t>OC</a:t>
            </a:r>
            <a:r>
              <a:rPr lang="ro-RO" altLang="ro-RO" sz="12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ro-RO" altLang="ro-RO" sz="1200" dirty="0">
                <a:solidFill>
                  <a:srgbClr val="CC7832"/>
                </a:solidFill>
                <a:latin typeface="JetBrains Mono"/>
              </a:rPr>
              <a:t>false, </a:t>
            </a:r>
            <a:r>
              <a:rPr lang="ro-RO" altLang="ro-RO" sz="1200" dirty="0">
                <a:solidFill>
                  <a:srgbClr val="9876AA"/>
                </a:solidFill>
                <a:latin typeface="JetBrains Mono"/>
              </a:rPr>
              <a:t>CARUSEL </a:t>
            </a:r>
            <a:r>
              <a:rPr lang="ro-RO" altLang="ro-RO" sz="1200" dirty="0">
                <a:solidFill>
                  <a:srgbClr val="A9B7C6"/>
                </a:solidFill>
                <a:latin typeface="JetBrains Mono"/>
              </a:rPr>
              <a:t>=</a:t>
            </a:r>
            <a:r>
              <a:rPr lang="ro-RO" altLang="ro-RO" sz="1200" dirty="0">
                <a:solidFill>
                  <a:srgbClr val="CC7832"/>
                </a:solidFill>
                <a:latin typeface="JetBrains Mono"/>
              </a:rPr>
              <a:t>false</a:t>
            </a:r>
            <a:r>
              <a:rPr lang="ro-RO" altLang="ro-RO" sz="1200" dirty="0" smtClean="0">
                <a:solidFill>
                  <a:srgbClr val="CC7832"/>
                </a:solidFill>
                <a:latin typeface="JetBrains Mono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brat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gamepad1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brat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.toggleUD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UD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UD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gamepad1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OC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brat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.toggleOC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OC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OC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gamepad1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CARUSEL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brat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.toggleCarusel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CARUSEL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ro-RO" altLang="ro-R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CARUSEL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5402" y="3281680"/>
            <a:ext cx="364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funcție de ce comandă primește de la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robotul apelează funcțiile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la fiecare funcție a brațului, care sunt contorizate de 3 variabile de tip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 pentru Inițializare și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281407"/>
            <a:ext cx="2821606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final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init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.initialize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final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movement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brat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telemetry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1542" y="2654871"/>
            <a:ext cx="369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Inițializarea motoarelor și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-urilor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3757354" y="2818015"/>
            <a:ext cx="2344188" cy="21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1507" y="4487926"/>
            <a:ext cx="308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Apelarea funcțiilor încontinuu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3640975" y="3745130"/>
            <a:ext cx="1130532" cy="184933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598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pentru codul complet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ro-RO" dirty="0">
                <a:hlinkClick r:id="rId2"/>
              </a:rPr>
              <a:t>https://</a:t>
            </a:r>
            <a:r>
              <a:rPr lang="ro-RO" dirty="0" smtClean="0">
                <a:hlinkClick r:id="rId2"/>
              </a:rPr>
              <a:t>github.com/GhimpauVladimir/Program-Atestat-Ghimpau-Mihai-Vladimir.git</a:t>
            </a:r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Codul se află </a:t>
            </a:r>
            <a:r>
              <a:rPr lang="ro-RO" dirty="0"/>
              <a:t>în </a:t>
            </a:r>
            <a:r>
              <a:rPr lang="ro-RO" dirty="0" err="1" smtClean="0"/>
              <a:t>TeamCode</a:t>
            </a:r>
            <a:r>
              <a:rPr lang="ro-RO" dirty="0" smtClean="0"/>
              <a:t>/</a:t>
            </a:r>
            <a:r>
              <a:rPr lang="ro-RO" dirty="0" err="1" smtClean="0"/>
              <a:t>src</a:t>
            </a:r>
            <a:r>
              <a:rPr lang="ro-RO" dirty="0" smtClean="0"/>
              <a:t>/</a:t>
            </a:r>
            <a:r>
              <a:rPr lang="ro-RO" dirty="0" err="1" smtClean="0"/>
              <a:t>main</a:t>
            </a:r>
            <a:r>
              <a:rPr lang="ro-RO" dirty="0" smtClean="0"/>
              <a:t>/</a:t>
            </a:r>
            <a:r>
              <a:rPr lang="ro-RO" dirty="0" err="1" smtClean="0"/>
              <a:t>java</a:t>
            </a:r>
            <a:r>
              <a:rPr lang="ro-RO" dirty="0" smtClean="0"/>
              <a:t>/</a:t>
            </a:r>
            <a:r>
              <a:rPr lang="ro-RO" dirty="0" err="1" smtClean="0"/>
              <a:t>org</a:t>
            </a:r>
            <a:r>
              <a:rPr lang="ro-RO" dirty="0" smtClean="0"/>
              <a:t>/</a:t>
            </a:r>
            <a:r>
              <a:rPr lang="ro-RO" dirty="0" err="1" smtClean="0"/>
              <a:t>firstinspires</a:t>
            </a:r>
            <a:r>
              <a:rPr lang="ro-RO" dirty="0" smtClean="0"/>
              <a:t>/</a:t>
            </a:r>
            <a:r>
              <a:rPr lang="ro-RO" dirty="0" err="1" smtClean="0"/>
              <a:t>ftc</a:t>
            </a:r>
            <a:r>
              <a:rPr lang="ro-RO" dirty="0" smtClean="0"/>
              <a:t>/</a:t>
            </a:r>
            <a:r>
              <a:rPr lang="ro-RO" dirty="0" err="1" smtClean="0"/>
              <a:t>teamcode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2051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Mersul robotului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6140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Vom avea în vedere faptul că avem 4 motoare, iar direcția motoarelor pe o parte va trebui inversată pentru a nu se învârti robotul pe loc</a:t>
            </a: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Vor exista două tipuri de funcții: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funcții cu distanță stabilită inițial pentru partea autonomă a programului și funcții care vor fi apelate repetitiv pentru controlarea robotului prin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autonomie vom avea de o funcție separată, care va trebui să convertească distanța în rotații ale motorului, iar pentru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 va trebui o funcție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să pună robotul într-o stare neutră când nu îi dam nicio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comandă</a:t>
            </a:r>
          </a:p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Mersu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robotului va face parte din clasa Drive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1.a.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Declararea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MD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ierea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motoarelor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6733" y="1866256"/>
            <a:ext cx="8255357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MD" altLang="en-US" sz="15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FrontLeftMotor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RearLeftMotor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FrontRightMotor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RearRightMotor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Drive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NonNull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FrontLeftMotor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FrontLeftMotor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RearLeftMotor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RearLeftMotor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FrontRightMotor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FrontRightMotor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RearRightMotor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hardwareMap.get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DcMotorEx.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RearRightMotor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FrontRightMotor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.setDirection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DcMotorSimple.Direction.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REVERSE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RearRightMotor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.setDirection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DcMotorSimple.Direction.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REVERSE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o-MD" altLang="en-US" sz="15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1477" y="2446984"/>
            <a:ext cx="30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motoarelor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060862" y="2181981"/>
            <a:ext cx="1210615" cy="991673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445859" y="3696237"/>
            <a:ext cx="1210615" cy="114621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56474" y="3853847"/>
            <a:ext cx="156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țiarea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motoarelor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632883" y="4842455"/>
            <a:ext cx="1210615" cy="63555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43498" y="4831682"/>
            <a:ext cx="211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Inversarea direcției pe partea dreaptă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3313" y="5559575"/>
            <a:ext cx="23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Resetarea encoder-ului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906851" y="5731099"/>
            <a:ext cx="1186462" cy="1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1.b. Funcțiile autonome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Tx/>
              <a:buChar char="-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funcțiile autonome vom avem nevoie de o distanță, introdusă în antet, care va fi transformată ulterior în rotații ale motorului</a:t>
            </a:r>
          </a:p>
          <a:p>
            <a:pPr>
              <a:buFontTx/>
              <a:buChar char="-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plus vom mai folosi o variabila p, prin care vom specifica viteza cu care va acționa motorul</a:t>
            </a:r>
          </a:p>
          <a:p>
            <a:pPr marL="0" indent="0">
              <a:buNone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autonomă în general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255366"/>
            <a:ext cx="523445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direction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 =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setTargetPosition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runToPositionMode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setVelocity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waitForMovement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5702" y="191192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Distanța introdusă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6189" y="2650083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Resetarea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6189" y="3117429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Conversia distanței în rotații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6189" y="3486761"/>
            <a:ext cx="270994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Stabilirea traseului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6189" y="3913768"/>
            <a:ext cx="32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Pregătirea motoarelor de plecare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6189" y="4304979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Stabilirea vitezei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6189" y="471010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Așteptarea pentru plecare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79571" y="2219498"/>
            <a:ext cx="881149" cy="430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54385" y="2829944"/>
            <a:ext cx="2053245" cy="26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56116" y="3301298"/>
            <a:ext cx="2751514" cy="10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38996" y="3685306"/>
            <a:ext cx="2536566" cy="3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73484" y="4039756"/>
            <a:ext cx="3002079" cy="6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031673" y="4350458"/>
            <a:ext cx="2914203" cy="131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758638" y="4603317"/>
            <a:ext cx="3208021" cy="320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1413" y="295004"/>
            <a:ext cx="9905998" cy="1478570"/>
          </a:xfrm>
        </p:spPr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 pentru mișcarea autonomă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141413" y="1712020"/>
            <a:ext cx="3328155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4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1050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forward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 =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setTargetPosition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runToPositionMode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setVelocity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waitForMovement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backward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 =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setTargetPosition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runToPositionMode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setVelocity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waitForMovement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954790" y="1604298"/>
            <a:ext cx="2937022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left(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r1 =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 =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setTargetPosition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(r2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r1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r1)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runToPositionMode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setVelocity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waitForMovement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r1 =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 =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setTargetPosition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(r1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r1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r2)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runToPositionMode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setVelocity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waitForMovement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convert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ticks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28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gear =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circ =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Math.PI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5.31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((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distance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ro-RO" altLang="ro-RO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ticks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gear) / circ)</a:t>
            </a: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2520" y="1933797"/>
            <a:ext cx="139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Variabila pentru viteza motoarelor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673" y="2857127"/>
            <a:ext cx="89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pentru mersul înainte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673" y="4819766"/>
            <a:ext cx="99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mersul înapoi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8092" y="2111043"/>
            <a:ext cx="90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mersul stânga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79923" y="3697177"/>
            <a:ext cx="99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 mersul dreapta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665" y="5466097"/>
            <a:ext cx="12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de conversie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805491" y="2111043"/>
            <a:ext cx="1707029" cy="284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</p:cNvCxnSpPr>
          <p:nvPr/>
        </p:nvCxnSpPr>
        <p:spPr>
          <a:xfrm flipV="1">
            <a:off x="1001447" y="2643448"/>
            <a:ext cx="266252" cy="81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</p:cNvCxnSpPr>
          <p:nvPr/>
        </p:nvCxnSpPr>
        <p:spPr>
          <a:xfrm flipV="1">
            <a:off x="1098461" y="4596940"/>
            <a:ext cx="212190" cy="82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1"/>
          </p:cNvCxnSpPr>
          <p:nvPr/>
        </p:nvCxnSpPr>
        <p:spPr>
          <a:xfrm flipH="1" flipV="1">
            <a:off x="8129848" y="1933797"/>
            <a:ext cx="1548244" cy="7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1"/>
          </p:cNvCxnSpPr>
          <p:nvPr/>
        </p:nvCxnSpPr>
        <p:spPr>
          <a:xfrm flipH="1" flipV="1">
            <a:off x="8196349" y="3556799"/>
            <a:ext cx="1583574" cy="74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</p:cNvCxnSpPr>
          <p:nvPr/>
        </p:nvCxnSpPr>
        <p:spPr>
          <a:xfrm flipH="1" flipV="1">
            <a:off x="8321040" y="5311833"/>
            <a:ext cx="1159625" cy="477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1.c. Funcțiile pentru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funcțiile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vom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avem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 vedere faptul că ele vor fi apelate de mai multe ori, astfel unele comenzi vor fi eliminate din funcțiile autonome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plus vom mai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avea nevoie de o funcție care să pună robotul într-o stare neutră când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îi dam nicio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comandă și de o variabilă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motorPower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 care stabilim viteza ( ia valori de la -1 la 1)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05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în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endParaRPr lang="ro-RO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9767" y="2331693"/>
            <a:ext cx="8351723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goDirection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stopAndResetEncoderMode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runWithoutEncoderMode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setMotorPower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motorPower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0506" y="2969926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Resetarea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239491" y="3154592"/>
            <a:ext cx="74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80506" y="3300383"/>
            <a:ext cx="2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Plecarea fără </a:t>
            </a: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3906982" y="3485049"/>
            <a:ext cx="1073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85070" y="3586587"/>
            <a:ext cx="193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Stabilirea vitezei</a:t>
            </a:r>
            <a:endParaRPr lang="ro-RO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8603673" y="3771253"/>
            <a:ext cx="781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365</TotalTime>
  <Words>1163</Words>
  <Application>Microsoft Office PowerPoint</Application>
  <PresentationFormat>Widescreen</PresentationFormat>
  <Paragraphs>179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JetBrains Mono</vt:lpstr>
      <vt:lpstr>Times New Roman</vt:lpstr>
      <vt:lpstr>Trebuchet MS</vt:lpstr>
      <vt:lpstr>Tw Cen MT</vt:lpstr>
      <vt:lpstr>Circuit</vt:lpstr>
      <vt:lpstr>PowerPoint Presentation</vt:lpstr>
      <vt:lpstr>Funcțiile Programului</vt:lpstr>
      <vt:lpstr>1. Mersul robotului</vt:lpstr>
      <vt:lpstr>1.a. Declararea si inițierea motoarelor</vt:lpstr>
      <vt:lpstr>1.b. Funcțiile autonome</vt:lpstr>
      <vt:lpstr>Funcția autonomă în general</vt:lpstr>
      <vt:lpstr>Codul pentru mișcarea autonomă</vt:lpstr>
      <vt:lpstr>1.c. Funcțiile pentru gamepad</vt:lpstr>
      <vt:lpstr>Funcția pentru gamepad în general</vt:lpstr>
      <vt:lpstr>Codul pentru mișcarea cu gamepad-ul</vt:lpstr>
      <vt:lpstr>2. Brațul Robotului</vt:lpstr>
      <vt:lpstr>2.a. Declararea si inițierea Servo-urilor</vt:lpstr>
      <vt:lpstr>2.b. Funcțiile Brațului</vt:lpstr>
      <vt:lpstr>Codul pentru ridicarea și coborârea brațului</vt:lpstr>
      <vt:lpstr>Codul pentru deschiderea și închiderea cupei brațului</vt:lpstr>
      <vt:lpstr>3. Servo-ul pentru Caruselul</vt:lpstr>
      <vt:lpstr>3.a. Declararea si inițierea Servo-ului</vt:lpstr>
      <vt:lpstr>3.b. Funcțiile servo-ului continuu</vt:lpstr>
      <vt:lpstr>Codul pentru Servo-ul continuu</vt:lpstr>
      <vt:lpstr>Adunarea tuturor funcțiilor la un loc</vt:lpstr>
      <vt:lpstr>Clasa Robot linear</vt:lpstr>
      <vt:lpstr>Clasa Robot TEleop</vt:lpstr>
      <vt:lpstr>autonomia</vt:lpstr>
      <vt:lpstr>Codul pentru autonomie</vt:lpstr>
      <vt:lpstr>Gamepad</vt:lpstr>
      <vt:lpstr>Funcția de mișcare în gamepad</vt:lpstr>
      <vt:lpstr>Funcția pentru Braț în gamepad</vt:lpstr>
      <vt:lpstr>Codul pentru Inițializare și Gamepad</vt:lpstr>
      <vt:lpstr>Link pentru codul complet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Ghimpau Mihai</dc:creator>
  <cp:lastModifiedBy>Ghimpau Mihai</cp:lastModifiedBy>
  <cp:revision>111</cp:revision>
  <dcterms:created xsi:type="dcterms:W3CDTF">2023-03-13T16:37:19Z</dcterms:created>
  <dcterms:modified xsi:type="dcterms:W3CDTF">2023-04-12T14:12:32Z</dcterms:modified>
</cp:coreProperties>
</file>