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3094-9874-40F8-AFBB-69758A199A01}" type="datetimeFigureOut">
              <a:rPr lang="bg-BG" smtClean="0"/>
              <a:t>27.11.2019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2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3094-9874-40F8-AFBB-69758A199A01}" type="datetimeFigureOut">
              <a:rPr lang="bg-BG" smtClean="0"/>
              <a:t>27.11.2019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564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3094-9874-40F8-AFBB-69758A199A01}" type="datetimeFigureOut">
              <a:rPr lang="bg-BG" smtClean="0"/>
              <a:t>27.11.2019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663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3094-9874-40F8-AFBB-69758A199A01}" type="datetimeFigureOut">
              <a:rPr lang="bg-BG" smtClean="0"/>
              <a:t>27.11.2019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27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3094-9874-40F8-AFBB-69758A199A01}" type="datetimeFigureOut">
              <a:rPr lang="bg-BG" smtClean="0"/>
              <a:t>27.11.2019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4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3094-9874-40F8-AFBB-69758A199A01}" type="datetimeFigureOut">
              <a:rPr lang="bg-BG" smtClean="0"/>
              <a:t>27.11.2019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51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3094-9874-40F8-AFBB-69758A199A01}" type="datetimeFigureOut">
              <a:rPr lang="bg-BG" smtClean="0"/>
              <a:t>27.11.2019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327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3094-9874-40F8-AFBB-69758A199A01}" type="datetimeFigureOut">
              <a:rPr lang="bg-BG" smtClean="0"/>
              <a:t>27.11.2019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34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3094-9874-40F8-AFBB-69758A199A01}" type="datetimeFigureOut">
              <a:rPr lang="bg-BG" smtClean="0"/>
              <a:t>27.11.2019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114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243094-9874-40F8-AFBB-69758A199A01}" type="datetimeFigureOut">
              <a:rPr lang="bg-BG" smtClean="0"/>
              <a:t>27.11.2019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047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3094-9874-40F8-AFBB-69758A199A01}" type="datetimeFigureOut">
              <a:rPr lang="bg-BG" smtClean="0"/>
              <a:t>27.11.2019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914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243094-9874-40F8-AFBB-69758A199A01}" type="datetimeFigureOut">
              <a:rPr lang="bg-BG" smtClean="0"/>
              <a:t>27.11.2019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95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200598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DriveStyle</a:t>
            </a:r>
            <a:endParaRPr lang="bg-BG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2" descr="Свързано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67" y="2040112"/>
            <a:ext cx="5940425" cy="363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6366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Благодаря Ви за вниманието!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4098" name="Picture 2" descr="Резултат с изображение за Q &amp; a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122911"/>
            <a:ext cx="6938010" cy="346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01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Автор на проекта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2400" b="1" dirty="0" smtClean="0"/>
              <a:t>Владимир Валентинов Вълков</a:t>
            </a:r>
          </a:p>
          <a:p>
            <a:pPr algn="ctr"/>
            <a:r>
              <a:rPr lang="bg-BG" sz="2400" dirty="0" smtClean="0"/>
              <a:t>ППМГ „Добри Чинтулов“, гр. Сливен</a:t>
            </a:r>
          </a:p>
          <a:p>
            <a:pPr algn="ctr"/>
            <a:r>
              <a:rPr lang="bg-BG" sz="2400" dirty="0" smtClean="0"/>
              <a:t>9 клас</a:t>
            </a:r>
          </a:p>
          <a:p>
            <a:pPr algn="ctr"/>
            <a:r>
              <a:rPr lang="en-US" sz="2400" dirty="0" smtClean="0"/>
              <a:t>Email: </a:t>
            </a:r>
            <a:r>
              <a:rPr lang="en-US" sz="2400" b="1" dirty="0" smtClean="0"/>
              <a:t>vladimirvylkov07@gmail.com</a:t>
            </a:r>
            <a:endParaRPr lang="bg-BG" sz="2400" b="1" dirty="0"/>
          </a:p>
        </p:txBody>
      </p:sp>
      <p:pic>
        <p:nvPicPr>
          <p:cNvPr id="2050" name="Picture 2" descr="Резултат с изображение за auth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5" y="4154593"/>
            <a:ext cx="2246207" cy="22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379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представлява </a:t>
            </a:r>
            <a:r>
              <a:rPr lang="en-US" dirty="0" err="1" smtClean="0"/>
              <a:t>DriveStyle</a:t>
            </a:r>
            <a:r>
              <a:rPr lang="bg-BG" dirty="0" smtClean="0"/>
              <a:t>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60222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bg-BG" sz="2400" dirty="0" smtClean="0"/>
              <a:t>Устройство базирано на </a:t>
            </a:r>
            <a:r>
              <a:rPr lang="en-US" sz="2400" dirty="0" smtClean="0"/>
              <a:t>Arduino Uno </a:t>
            </a:r>
            <a:r>
              <a:rPr lang="bg-BG" sz="2400" dirty="0" smtClean="0"/>
              <a:t>контролер.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sz="2400" dirty="0" smtClean="0"/>
              <a:t>Измерване на ускоренията по трите оси в пространството.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sz="2400" dirty="0" smtClean="0"/>
              <a:t>Измерване на </a:t>
            </a:r>
            <a:r>
              <a:rPr lang="en-US" sz="2400" dirty="0" smtClean="0"/>
              <a:t>GPS </a:t>
            </a:r>
            <a:r>
              <a:rPr lang="bg-BG" sz="2400" dirty="0" smtClean="0"/>
              <a:t>координати.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sz="2400" dirty="0" smtClean="0"/>
              <a:t>Запаметяване в </a:t>
            </a:r>
            <a:r>
              <a:rPr lang="en-US" sz="2400" dirty="0" smtClean="0"/>
              <a:t>SD </a:t>
            </a:r>
            <a:r>
              <a:rPr lang="bg-BG" sz="2400" dirty="0" smtClean="0"/>
              <a:t>карта.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sz="2400" dirty="0" smtClean="0"/>
              <a:t>Резултатите се изобразяват на графика чрез </a:t>
            </a:r>
            <a:r>
              <a:rPr lang="en-US" sz="2400" dirty="0" smtClean="0"/>
              <a:t>Python </a:t>
            </a:r>
            <a:r>
              <a:rPr lang="bg-BG" sz="2400" dirty="0" smtClean="0"/>
              <a:t>скрипт.</a:t>
            </a:r>
            <a:endParaRPr lang="bg-BG" sz="2400" dirty="0"/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639" y="2882901"/>
            <a:ext cx="4197361" cy="338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716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Цели на проекта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bg-BG" sz="2800" dirty="0" smtClean="0"/>
              <a:t>Увеличаване на пътната безопасност.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sz="2800" dirty="0" smtClean="0"/>
              <a:t>Следене на маршрут </a:t>
            </a:r>
            <a:r>
              <a:rPr lang="bg-BG" sz="2800" dirty="0"/>
              <a:t>и </a:t>
            </a:r>
            <a:r>
              <a:rPr lang="bg-BG" sz="2800" dirty="0" smtClean="0"/>
              <a:t>скорост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sz="2800" dirty="0" smtClean="0"/>
              <a:t>Следене на ускоренията </a:t>
            </a:r>
            <a:r>
              <a:rPr lang="bg-BG" sz="2800" dirty="0"/>
              <a:t>на автомобила по трите оси в пространството</a:t>
            </a:r>
            <a:r>
              <a:rPr lang="bg-BG" sz="2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sz="2800" dirty="0" smtClean="0"/>
              <a:t>Анализиране на резултатите.</a:t>
            </a:r>
          </a:p>
          <a:p>
            <a:pPr>
              <a:buFont typeface="Arial" panose="020B0604020202020204" pitchFamily="34" charset="0"/>
              <a:buChar char="•"/>
            </a:pPr>
            <a:endParaRPr lang="bg-BG" sz="2400" dirty="0"/>
          </a:p>
        </p:txBody>
      </p:sp>
      <p:pic>
        <p:nvPicPr>
          <p:cNvPr id="4098" name="Picture 2" descr="Резултат с изображение за ai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240" y="3492500"/>
            <a:ext cx="2880360" cy="288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4186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компоненти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2349499" y="2492455"/>
            <a:ext cx="14411891" cy="48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410769"/>
              </p:ext>
            </p:extLst>
          </p:nvPr>
        </p:nvGraphicFramePr>
        <p:xfrm>
          <a:off x="2599920" y="1845735"/>
          <a:ext cx="6701560" cy="402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3" imgW="5354301" imgH="3215475" progId="Visio.Drawing.11">
                  <p:embed/>
                </p:oleObj>
              </mc:Choice>
              <mc:Fallback>
                <p:oleObj r:id="rId3" imgW="5354301" imgH="321547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920" y="1845735"/>
                        <a:ext cx="6701560" cy="4023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58466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помощни средства и технологии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4" name="Picture 2" descr="Свързано изображени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280" y="1845734"/>
            <a:ext cx="3195320" cy="2522621"/>
          </a:xfrm>
          <a:prstGeom prst="rect">
            <a:avLst/>
          </a:prstGeom>
          <a:noFill/>
        </p:spPr>
      </p:pic>
      <p:pic>
        <p:nvPicPr>
          <p:cNvPr id="2050" name="Picture 2" descr="Резултат с изображение за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4" y="3517899"/>
            <a:ext cx="2755455" cy="275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езултат с изображение за c language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717" y="1510855"/>
            <a:ext cx="25431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568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45734"/>
            <a:ext cx="12192000" cy="21801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работи </a:t>
            </a:r>
            <a:r>
              <a:rPr lang="en-US" dirty="0" err="1" smtClean="0"/>
              <a:t>DriveStyle</a:t>
            </a:r>
            <a:r>
              <a:rPr lang="bg-BG" dirty="0" smtClean="0"/>
              <a:t>?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82862" y="1363557"/>
            <a:ext cx="1503356" cy="3144520"/>
          </a:xfrm>
        </p:spPr>
      </p:pic>
      <p:sp>
        <p:nvSpPr>
          <p:cNvPr id="5" name="Rectangle 4"/>
          <p:cNvSpPr/>
          <p:nvPr/>
        </p:nvSpPr>
        <p:spPr>
          <a:xfrm>
            <a:off x="30480" y="4134274"/>
            <a:ext cx="12192000" cy="21801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124" name="Picture 4" descr="Резултат с изображение за hole cartoon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267" y="5638667"/>
            <a:ext cx="695325" cy="63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Резултат с изображение за hole cartoon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540" y="4219579"/>
            <a:ext cx="695325" cy="63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Резултат с изображение за hole cartoon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362" y="5440906"/>
            <a:ext cx="695325" cy="63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Резултат с изображение за hole cartoon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397" y="4357702"/>
            <a:ext cx="695325" cy="63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Резултат с изображение за hole cartoon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787" y="5532868"/>
            <a:ext cx="695325" cy="63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661" y="286603"/>
            <a:ext cx="4629610" cy="3176369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03954" y="3528780"/>
            <a:ext cx="1503356" cy="31445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488" y="3571346"/>
            <a:ext cx="4637615" cy="320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247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предимства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Устройството прави </a:t>
            </a:r>
            <a:r>
              <a:rPr lang="ru-RU" sz="2400" dirty="0"/>
              <a:t>запис на всички ускорения и вибрации на автомобила по трите оси в пространството</a:t>
            </a:r>
            <a:r>
              <a:rPr lang="ru-RU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Паралелно </a:t>
            </a:r>
            <a:r>
              <a:rPr lang="ru-RU" sz="2400" dirty="0"/>
              <a:t>с всички отчети се записват координатите и </a:t>
            </a:r>
            <a:r>
              <a:rPr lang="ru-RU" sz="2400" dirty="0" smtClean="0"/>
              <a:t>скоростта.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Високата </a:t>
            </a:r>
            <a:r>
              <a:rPr lang="ru-RU" sz="2400" dirty="0"/>
              <a:t>чувствителност позоволява сравнителен анализ на вибрациите причинени от еднакъв начин на шофиране и еднаква настилка при различни марки автомобили.</a:t>
            </a:r>
            <a:endParaRPr lang="bg-BG" sz="2400" dirty="0"/>
          </a:p>
        </p:txBody>
      </p:sp>
      <p:pic>
        <p:nvPicPr>
          <p:cNvPr id="5122" name="Picture 2" descr="Резултат с изображение за advantag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680" y="44323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027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Бъдещо развитие на устройството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Създаване </a:t>
            </a:r>
            <a:r>
              <a:rPr lang="ru-RU" sz="2400" dirty="0"/>
              <a:t>на мобилно приложение, което да постига същите </a:t>
            </a:r>
            <a:r>
              <a:rPr lang="ru-RU" sz="2400" dirty="0" smtClean="0"/>
              <a:t>резултати.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Създаване </a:t>
            </a:r>
            <a:r>
              <a:rPr lang="ru-RU" sz="2400" dirty="0"/>
              <a:t>на web базирана система и база данни, които да обединят и анализират данните получени от много на брой шофьори по различните пътища на България. По този начин е възможно да се създаде електронна карта на състоянието на пътната настилка и опасните участъци.</a:t>
            </a:r>
            <a:endParaRPr lang="bg-BG" sz="2400" dirty="0"/>
          </a:p>
        </p:txBody>
      </p:sp>
      <p:pic>
        <p:nvPicPr>
          <p:cNvPr id="7170" name="Picture 2" descr="Свързано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481" y="3695700"/>
            <a:ext cx="2997199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1133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376</TotalTime>
  <Words>214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Visio.Drawing.11</vt:lpstr>
      <vt:lpstr>DriveStyle</vt:lpstr>
      <vt:lpstr>Автор на проекта:</vt:lpstr>
      <vt:lpstr>Какво представлява DriveStyle?</vt:lpstr>
      <vt:lpstr>Цели на проекта</vt:lpstr>
      <vt:lpstr>Основни компоненти </vt:lpstr>
      <vt:lpstr>Използвани помощни средства и технологии</vt:lpstr>
      <vt:lpstr>Как работи DriveStyle?</vt:lpstr>
      <vt:lpstr>Основни предимства</vt:lpstr>
      <vt:lpstr>Бъдещо развитие на устройството</vt:lpstr>
      <vt:lpstr>Благодаря Ви за вниманието!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DriveStyle</dc:title>
  <dc:creator>Vladimir Vylkov</dc:creator>
  <cp:lastModifiedBy>Vladimir Vylkov</cp:lastModifiedBy>
  <cp:revision>18</cp:revision>
  <dcterms:created xsi:type="dcterms:W3CDTF">2019-11-26T15:59:09Z</dcterms:created>
  <dcterms:modified xsi:type="dcterms:W3CDTF">2019-11-27T19:51:32Z</dcterms:modified>
</cp:coreProperties>
</file>