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5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0F20E-CBE3-4DBC-ABE6-CB47B9605799}" type="datetimeFigureOut">
              <a:rPr lang="bg-BG" smtClean="0"/>
              <a:t>30.11.2022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49A18-3342-4A10-A259-7321310EC3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339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49A18-3342-4A10-A259-7321310EC380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916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30.11.2022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16466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30.11.2022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555721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30.11.2022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5814351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30.11.2022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614431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30.11.2022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2004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30.11.2022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234915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30.11.2022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065913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30.11.2022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420213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30.11.2022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999751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243094-9874-40F8-AFBB-69758A199A01}" type="datetimeFigureOut">
              <a:rPr lang="bg-BG" smtClean="0"/>
              <a:t>30.11.2022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1783616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30.11.2022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653611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243094-9874-40F8-AFBB-69758A199A01}" type="datetimeFigureOut">
              <a:rPr lang="bg-BG" smtClean="0"/>
              <a:t>30.11.2022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28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vladimirvalkov04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VladimirValkov/WiFiTrack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ifitracker.4every.inf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WiFi Tracker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302DDB-FF72-5126-F2B7-07EB85A693DF}"/>
              </a:ext>
            </a:extLst>
          </p:cNvPr>
          <p:cNvSpPr/>
          <p:nvPr/>
        </p:nvSpPr>
        <p:spPr>
          <a:xfrm>
            <a:off x="0" y="-1"/>
            <a:ext cx="5262956" cy="6922001"/>
          </a:xfrm>
          <a:prstGeom prst="rect">
            <a:avLst/>
          </a:prstGeom>
          <a:solidFill>
            <a:srgbClr val="2683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4F05994-F062-4386-0DF6-53C1CFA0C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63" y="725843"/>
            <a:ext cx="4882630" cy="488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11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B379-FC5B-98EC-CE14-48EABDFC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Бъдещо развитие на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DCD09-9382-FFA9-9390-777D8943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Добавяне на възможност за работа с много акаунти и потребители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Обогатяване на интерфейса на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bg-BG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мобилното приложение</a:t>
            </a:r>
            <a:endParaRPr lang="bg-BG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Подобряване на алгоритъм за изчисление на локация чрез повече опити</a:t>
            </a:r>
            <a:endParaRPr lang="bg-BG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Добавяне на възможност за работа с различни хардуерни устройства(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 Watches, Wi-Fi Modules(ESP-32), Raspberry PI-W</a:t>
            </a:r>
            <a:r>
              <a:rPr lang="bg-BG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Разширяване на възможностите на модул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“Reports”</a:t>
            </a:r>
            <a:endParaRPr lang="bg-BG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bg-BG" dirty="0"/>
          </a:p>
        </p:txBody>
      </p:sp>
      <p:pic>
        <p:nvPicPr>
          <p:cNvPr id="4" name="Picture 2" descr="Свързано изображение">
            <a:extLst>
              <a:ext uri="{FF2B5EF4-FFF2-40B4-BE49-F238E27FC236}">
                <a16:creationId xmlns:a16="http://schemas.microsoft.com/office/drawing/2014/main" id="{A72E0B49-830B-462A-2DE4-6CD3B1E2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956" y="3501630"/>
            <a:ext cx="2936239" cy="293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80083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Благодаря Ви за вниманието!</a:t>
            </a:r>
          </a:p>
        </p:txBody>
      </p:sp>
      <p:sp>
        <p:nvSpPr>
          <p:cNvPr id="4" name="AutoShape 2" descr="Резултат с изображение за „thank you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078" name="Picture 6" descr="Резултат с изображение за „thank you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55" y="1921476"/>
            <a:ext cx="5716984" cy="404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017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F677-13B4-BC35-5D2D-E86912C8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Автор на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2329-9773-3614-01CB-6E763D744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9246870" cy="3754966"/>
          </a:xfrm>
        </p:spPr>
        <p:txBody>
          <a:bodyPr/>
          <a:lstStyle/>
          <a:p>
            <a:pPr marL="91440" marR="0" lvl="0" indent="-9144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bg-BG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Владимир Валентинов Вълков</a:t>
            </a:r>
          </a:p>
          <a:p>
            <a:pPr marL="91440" marR="0" lvl="0" indent="-9144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bg-BG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ППМГ „Добри Чинтулов“, гр. Сливен</a:t>
            </a:r>
          </a:p>
          <a:p>
            <a:pPr marL="91440" marR="0" lvl="0" indent="-9144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lang="bg-BG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12</a:t>
            </a:r>
            <a:r>
              <a:rPr kumimoji="0" lang="bg-BG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клас</a:t>
            </a:r>
          </a:p>
          <a:p>
            <a:pPr marL="91440" marR="0" lvl="0" indent="-9144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US" sz="3200" dirty="0">
                <a:solidFill>
                  <a:srgbClr val="2683C6"/>
                </a:solidFill>
                <a:latin typeface="Calibri" panose="020F050202020403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vladimirvalkov04@gmail.com</a:t>
            </a:r>
            <a:r>
              <a:rPr lang="bg-BG" sz="3200" dirty="0">
                <a:solidFill>
                  <a:srgbClr val="2683C6"/>
                </a:solidFill>
                <a:latin typeface="Calibri" panose="020F0502020204030204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683C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" marR="0" lvl="0" indent="-9144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https://github.com/VladimirValkov/WiFiTracker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bg-BG" sz="3200" b="1" i="0" u="none" strike="noStrike" kern="1200" cap="none" spc="0" normalizeH="0" baseline="0" noProof="0" dirty="0">
              <a:ln>
                <a:noFill/>
              </a:ln>
              <a:solidFill>
                <a:srgbClr val="2683C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bg-BG" dirty="0"/>
          </a:p>
        </p:txBody>
      </p:sp>
      <p:pic>
        <p:nvPicPr>
          <p:cNvPr id="5" name="Picture 2" descr="Резултат с изображение за author icon">
            <a:extLst>
              <a:ext uri="{FF2B5EF4-FFF2-40B4-BE49-F238E27FC236}">
                <a16:creationId xmlns:a16="http://schemas.microsoft.com/office/drawing/2014/main" id="{9676B4AE-328F-2BC8-16D5-30D8B227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793" y="4215605"/>
            <a:ext cx="2246207" cy="22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8585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8584-598F-F5CE-A8CB-B22E443C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Проблем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2911B-5616-5F46-58DF-402D45BE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rgbClr val="2683C6"/>
                </a:solidFill>
              </a:rPr>
              <a:t>Всички фирми</a:t>
            </a:r>
            <a:r>
              <a:rPr lang="bg-BG" sz="2400" dirty="0"/>
              <a:t>, които разполагат с </a:t>
            </a:r>
            <a:r>
              <a:rPr lang="bg-BG" sz="2400" dirty="0">
                <a:solidFill>
                  <a:srgbClr val="2683C6"/>
                </a:solidFill>
              </a:rPr>
              <a:t>голям брой служители</a:t>
            </a:r>
            <a:r>
              <a:rPr lang="bg-BG" sz="2400" dirty="0"/>
              <a:t>, се срещат с проблема относно </a:t>
            </a:r>
            <a:r>
              <a:rPr lang="bg-BG" sz="2400" dirty="0">
                <a:solidFill>
                  <a:srgbClr val="FF0000"/>
                </a:solidFill>
              </a:rPr>
              <a:t>трудното следене и контролирането им.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83C6"/>
                </a:solidFill>
              </a:rPr>
              <a:t>GPS</a:t>
            </a:r>
            <a:r>
              <a:rPr lang="en-US" sz="2400" dirty="0"/>
              <a:t> </a:t>
            </a:r>
            <a:r>
              <a:rPr lang="bg-BG" sz="2400" dirty="0"/>
              <a:t>не функционира правилно в </a:t>
            </a:r>
            <a:r>
              <a:rPr lang="bg-BG" sz="2400" dirty="0">
                <a:solidFill>
                  <a:srgbClr val="FF0000"/>
                </a:solidFill>
              </a:rPr>
              <a:t>случаи на закрито.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tx1"/>
                </a:solidFill>
              </a:rPr>
              <a:t>Приложение в </a:t>
            </a:r>
            <a:r>
              <a:rPr lang="bg-BG" sz="2400" dirty="0">
                <a:solidFill>
                  <a:srgbClr val="2683C6"/>
                </a:solidFill>
              </a:rPr>
              <a:t>промишленоста</a:t>
            </a:r>
            <a:r>
              <a:rPr lang="bg-BG" sz="2400" dirty="0">
                <a:solidFill>
                  <a:schemeClr val="tx1"/>
                </a:solidFill>
              </a:rPr>
              <a:t> за проследяване и анализ на </a:t>
            </a:r>
            <a:r>
              <a:rPr lang="bg-BG" sz="2400" dirty="0">
                <a:solidFill>
                  <a:srgbClr val="FF0000"/>
                </a:solidFill>
              </a:rPr>
              <a:t>движението на ръчно управляеми и полу-автоматични машини(електро-кари)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tx1"/>
                </a:solidFill>
              </a:rPr>
              <a:t>Приложение в </a:t>
            </a:r>
            <a:r>
              <a:rPr lang="bg-BG" sz="2400" dirty="0">
                <a:solidFill>
                  <a:srgbClr val="2683C6"/>
                </a:solidFill>
              </a:rPr>
              <a:t>екологията</a:t>
            </a:r>
            <a:r>
              <a:rPr lang="bg-BG" sz="2400" dirty="0">
                <a:solidFill>
                  <a:schemeClr val="tx1"/>
                </a:solidFill>
              </a:rPr>
              <a:t> при следене на </a:t>
            </a:r>
            <a:r>
              <a:rPr lang="bg-BG" sz="2400" dirty="0">
                <a:solidFill>
                  <a:srgbClr val="FF0000"/>
                </a:solidFill>
              </a:rPr>
              <a:t>застрашени видове животни </a:t>
            </a:r>
            <a:r>
              <a:rPr lang="bg-BG" sz="2400" dirty="0">
                <a:solidFill>
                  <a:schemeClr val="tx1"/>
                </a:solidFill>
              </a:rPr>
              <a:t>живеещи под водата.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tx1"/>
                </a:solidFill>
              </a:rPr>
              <a:t>Приложение при места, където </a:t>
            </a:r>
            <a:r>
              <a:rPr lang="bg-BG" sz="2400" dirty="0">
                <a:solidFill>
                  <a:srgbClr val="FF0000"/>
                </a:solidFill>
              </a:rPr>
              <a:t>няма хубаво </a:t>
            </a:r>
            <a:r>
              <a:rPr lang="en-US" sz="2400" dirty="0">
                <a:solidFill>
                  <a:srgbClr val="FF0000"/>
                </a:solidFill>
              </a:rPr>
              <a:t>GPS </a:t>
            </a:r>
            <a:r>
              <a:rPr lang="bg-BG" sz="2400" dirty="0">
                <a:solidFill>
                  <a:srgbClr val="FF0000"/>
                </a:solidFill>
              </a:rPr>
              <a:t>покритие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endParaRPr lang="bg-BG" sz="2200" dirty="0">
              <a:solidFill>
                <a:schemeClr val="tx1"/>
              </a:solidFill>
            </a:endParaRPr>
          </a:p>
          <a:p>
            <a:pPr lvl="1"/>
            <a:endParaRPr lang="bg-BG" sz="2200" dirty="0"/>
          </a:p>
        </p:txBody>
      </p:sp>
      <p:pic>
        <p:nvPicPr>
          <p:cNvPr id="4" name="Picture 2" descr="Резултат с изображение за „problem icon“">
            <a:extLst>
              <a:ext uri="{FF2B5EF4-FFF2-40B4-BE49-F238E27FC236}">
                <a16:creationId xmlns:a16="http://schemas.microsoft.com/office/drawing/2014/main" id="{9818D5A7-7D12-6737-D4BD-F65B6755F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577" y="4504427"/>
            <a:ext cx="1629494" cy="16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07979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DBE4-3D53-7B88-6291-D6F960B8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Цели на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EDE5-CF7D-0DD7-1A88-08FDF8027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0345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bg-BG" sz="2800" dirty="0"/>
              <a:t>Намаляване на случаите в които се игнорира работния процес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Максимално удобство и комфорт за изпълнителните лица при управление на служителите си</a:t>
            </a:r>
            <a:endParaRPr lang="bg-BG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Създаване на алгоритъм, който намира локация чрез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Wi-Fi,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а не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endParaRPr lang="bg-BG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Изчистен и лесен за употреба интерфейс за компютър и телефон</a:t>
            </a:r>
            <a:endParaRPr lang="bg-BG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bg-BG" sz="1600" dirty="0"/>
          </a:p>
        </p:txBody>
      </p:sp>
      <p:pic>
        <p:nvPicPr>
          <p:cNvPr id="4" name="Picture 2" descr="Резултат с изображение за aim icon">
            <a:extLst>
              <a:ext uri="{FF2B5EF4-FFF2-40B4-BE49-F238E27FC236}">
                <a16:creationId xmlns:a16="http://schemas.microsoft.com/office/drawing/2014/main" id="{B0EDAAE7-27C9-478C-DDBB-EA979FB02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710" y="4352925"/>
            <a:ext cx="2001914" cy="20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46473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B2555-A320-85F5-D8A5-99A3EA03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bg-BG" sz="3400"/>
              <a:t>Какво представлява </a:t>
            </a:r>
            <a:r>
              <a:rPr lang="en-US" sz="3400" err="1"/>
              <a:t>WiFi</a:t>
            </a:r>
            <a:r>
              <a:rPr lang="en-US" sz="3400"/>
              <a:t> Tracker?</a:t>
            </a:r>
            <a:endParaRPr lang="bg-BG" sz="3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9A815-8BE1-1C91-4D3C-A43214F3A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671560"/>
            <a:ext cx="6909801" cy="5251448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F572D-98DA-E028-E7B5-5947847F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Мобилно приложение базирано на </a:t>
            </a:r>
            <a:r>
              <a:rPr lang="en-US" b="1" dirty="0"/>
              <a:t>Java(Android)</a:t>
            </a:r>
            <a:endParaRPr lang="bg-BG" b="1" dirty="0"/>
          </a:p>
          <a:p>
            <a:pPr lvl="1"/>
            <a:r>
              <a:rPr lang="bg-BG" dirty="0"/>
              <a:t> Уеб приложение базирано на </a:t>
            </a:r>
            <a:r>
              <a:rPr lang="en-US" b="1" dirty="0"/>
              <a:t>ASP.NET Core</a:t>
            </a:r>
          </a:p>
          <a:p>
            <a:pPr lvl="1"/>
            <a:r>
              <a:rPr lang="bg-BG" dirty="0"/>
              <a:t>Измерване на </a:t>
            </a:r>
            <a:r>
              <a:rPr lang="en-US" b="1" dirty="0"/>
              <a:t>Wi-Fi</a:t>
            </a:r>
            <a:r>
              <a:rPr lang="en-US" dirty="0"/>
              <a:t> </a:t>
            </a:r>
            <a:r>
              <a:rPr lang="bg-BG" dirty="0"/>
              <a:t>сигнали</a:t>
            </a:r>
          </a:p>
          <a:p>
            <a:pPr lvl="1"/>
            <a:r>
              <a:rPr lang="bg-BG" dirty="0"/>
              <a:t>Изпращане до </a:t>
            </a:r>
            <a:r>
              <a:rPr lang="bg-BG" b="1" dirty="0"/>
              <a:t>уеб приложението</a:t>
            </a:r>
          </a:p>
          <a:p>
            <a:pPr lvl="1"/>
            <a:r>
              <a:rPr lang="bg-BG" dirty="0"/>
              <a:t>Изчисляване на </a:t>
            </a:r>
            <a:r>
              <a:rPr lang="bg-BG" b="1" dirty="0"/>
              <a:t>локации чрез трилатерация</a:t>
            </a:r>
            <a:r>
              <a:rPr lang="bg-BG" dirty="0"/>
              <a:t> и запаметяване в </a:t>
            </a:r>
            <a:r>
              <a:rPr lang="bg-BG" b="1" dirty="0"/>
              <a:t>база данни</a:t>
            </a:r>
          </a:p>
          <a:p>
            <a:pPr lvl="1"/>
            <a:r>
              <a:rPr lang="bg-BG" dirty="0"/>
              <a:t>Изобразяване на </a:t>
            </a:r>
            <a:r>
              <a:rPr lang="bg-BG" b="1" dirty="0"/>
              <a:t>резултатите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4B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84102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DDAD-C553-9047-595B-BDC0F3FB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Използвани помощни средства и технологии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3598-C63A-4E9A-91D7-AE5A1ECF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1026" name="Picture 2" descr="C# Logo Download Icon PNG Transparent Background, Free Download #28402 -  FreeIconsPNG">
            <a:extLst>
              <a:ext uri="{FF2B5EF4-FFF2-40B4-BE49-F238E27FC236}">
                <a16:creationId xmlns:a16="http://schemas.microsoft.com/office/drawing/2014/main" id="{CE965AF8-AA63-435E-8DBE-2467D85A6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415" y="1994083"/>
            <a:ext cx="1940970" cy="186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Logo PNG Transparent (1) – Brands Logos">
            <a:extLst>
              <a:ext uri="{FF2B5EF4-FFF2-40B4-BE49-F238E27FC236}">
                <a16:creationId xmlns:a16="http://schemas.microsoft.com/office/drawing/2014/main" id="{B60774D8-EB65-EF02-A2E9-8A5209283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543" y="2044661"/>
            <a:ext cx="1746885" cy="174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 ASP.NET relevant to modern web development? | Volare Software">
            <a:extLst>
              <a:ext uri="{FF2B5EF4-FFF2-40B4-BE49-F238E27FC236}">
                <a16:creationId xmlns:a16="http://schemas.microsoft.com/office/drawing/2014/main" id="{457A0B53-7A45-6C9F-31EB-68A4E8F3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96" y="4381500"/>
            <a:ext cx="2110179" cy="148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7130DF2-0FC1-388E-5ECD-1C5540CA0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696" y="2161883"/>
            <a:ext cx="1951468" cy="15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Visual Studio Logo transparent PNG - StickPNG">
            <a:extLst>
              <a:ext uri="{FF2B5EF4-FFF2-40B4-BE49-F238E27FC236}">
                <a16:creationId xmlns:a16="http://schemas.microsoft.com/office/drawing/2014/main" id="{6FC0B96F-953C-8B9F-9AAA-6F3010DC9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893" y="4082030"/>
            <a:ext cx="2110090" cy="217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E8D2699B-A93C-A967-1F49-01996E622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4226928"/>
            <a:ext cx="1757549" cy="189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44ACB3-D927-CD75-7B71-CC68CC19F04B}"/>
              </a:ext>
            </a:extLst>
          </p:cNvPr>
          <p:cNvSpPr/>
          <p:nvPr/>
        </p:nvSpPr>
        <p:spPr>
          <a:xfrm>
            <a:off x="3014996" y="1935078"/>
            <a:ext cx="2095749" cy="1966056"/>
          </a:xfrm>
          <a:prstGeom prst="rect">
            <a:avLst/>
          </a:prstGeom>
          <a:noFill/>
          <a:ln w="76200">
            <a:solidFill>
              <a:srgbClr val="268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C8B8A4-753C-DD19-1E52-6F0B55B4F759}"/>
              </a:ext>
            </a:extLst>
          </p:cNvPr>
          <p:cNvSpPr/>
          <p:nvPr/>
        </p:nvSpPr>
        <p:spPr>
          <a:xfrm>
            <a:off x="5323156" y="1935078"/>
            <a:ext cx="2095749" cy="1966056"/>
          </a:xfrm>
          <a:prstGeom prst="rect">
            <a:avLst/>
          </a:prstGeom>
          <a:noFill/>
          <a:ln w="76200">
            <a:solidFill>
              <a:srgbClr val="268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652ACB-FBFD-079E-2990-A32BDE84897E}"/>
              </a:ext>
            </a:extLst>
          </p:cNvPr>
          <p:cNvSpPr/>
          <p:nvPr/>
        </p:nvSpPr>
        <p:spPr>
          <a:xfrm>
            <a:off x="7603197" y="1935076"/>
            <a:ext cx="2095749" cy="1966056"/>
          </a:xfrm>
          <a:prstGeom prst="rect">
            <a:avLst/>
          </a:prstGeom>
          <a:noFill/>
          <a:ln w="76200">
            <a:solidFill>
              <a:srgbClr val="268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2F6A7-9CC0-8820-06BE-4E92C7E6600A}"/>
              </a:ext>
            </a:extLst>
          </p:cNvPr>
          <p:cNvSpPr/>
          <p:nvPr/>
        </p:nvSpPr>
        <p:spPr>
          <a:xfrm>
            <a:off x="3018493" y="4160718"/>
            <a:ext cx="2095749" cy="1966056"/>
          </a:xfrm>
          <a:prstGeom prst="rect">
            <a:avLst/>
          </a:prstGeom>
          <a:noFill/>
          <a:ln w="76200">
            <a:solidFill>
              <a:srgbClr val="268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537AA7-27A1-9C2F-4202-4AAB877728C6}"/>
              </a:ext>
            </a:extLst>
          </p:cNvPr>
          <p:cNvSpPr/>
          <p:nvPr/>
        </p:nvSpPr>
        <p:spPr>
          <a:xfrm>
            <a:off x="5323156" y="4159024"/>
            <a:ext cx="2095749" cy="1966056"/>
          </a:xfrm>
          <a:prstGeom prst="rect">
            <a:avLst/>
          </a:prstGeom>
          <a:noFill/>
          <a:ln w="76200">
            <a:solidFill>
              <a:srgbClr val="268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5A9007-46FC-8B18-CC5F-24E0167E2B98}"/>
              </a:ext>
            </a:extLst>
          </p:cNvPr>
          <p:cNvSpPr/>
          <p:nvPr/>
        </p:nvSpPr>
        <p:spPr>
          <a:xfrm>
            <a:off x="7599556" y="4159024"/>
            <a:ext cx="2095749" cy="1966056"/>
          </a:xfrm>
          <a:prstGeom prst="rect">
            <a:avLst/>
          </a:prstGeom>
          <a:noFill/>
          <a:ln w="76200">
            <a:solidFill>
              <a:srgbClr val="268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864165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Table&#10;&#10;Description automatically generated with medium confidence">
            <a:extLst>
              <a:ext uri="{FF2B5EF4-FFF2-40B4-BE49-F238E27FC236}">
                <a16:creationId xmlns:a16="http://schemas.microsoft.com/office/drawing/2014/main" id="{6F8E8B48-FD3C-B812-BCFC-3B5880D2D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39" y="1969770"/>
            <a:ext cx="1781120" cy="3810000"/>
          </a:xfrm>
          <a:prstGeom prst="rect">
            <a:avLst/>
          </a:prstGeom>
        </p:spPr>
      </p:pic>
      <p:pic>
        <p:nvPicPr>
          <p:cNvPr id="18" name="Content Placeholder 13" descr="A picture containing shape&#10;&#10;Description automatically generated">
            <a:extLst>
              <a:ext uri="{FF2B5EF4-FFF2-40B4-BE49-F238E27FC236}">
                <a16:creationId xmlns:a16="http://schemas.microsoft.com/office/drawing/2014/main" id="{219BE78E-7C76-00B3-732A-A6F225D4D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91" y="1891983"/>
            <a:ext cx="1855817" cy="4022725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010905-A760-EBFE-96A9-FAB5C4810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44" y="1969770"/>
            <a:ext cx="1741310" cy="3727767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D07288-D0DA-D268-8CFE-B12639D9CB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88" y="1969770"/>
            <a:ext cx="1734359" cy="3810000"/>
          </a:xfrm>
          <a:prstGeom prst="rect">
            <a:avLst/>
          </a:prstGeom>
        </p:spPr>
      </p:pic>
      <p:pic>
        <p:nvPicPr>
          <p:cNvPr id="14" name="Content Placeholder 13" descr="A picture containing shape&#10;&#10;Description automatically generated">
            <a:extLst>
              <a:ext uri="{FF2B5EF4-FFF2-40B4-BE49-F238E27FC236}">
                <a16:creationId xmlns:a16="http://schemas.microsoft.com/office/drawing/2014/main" id="{F1DA7C6D-529C-D537-79D4-708700454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451" y="1891983"/>
            <a:ext cx="1855817" cy="40227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835E7-C9A4-BBD5-E9C3-2CB44845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Мобилно приложение</a:t>
            </a:r>
          </a:p>
        </p:txBody>
      </p:sp>
      <p:pic>
        <p:nvPicPr>
          <p:cNvPr id="15" name="Content Placeholder 13" descr="A picture containing shape&#10;&#10;Description automatically generated">
            <a:extLst>
              <a:ext uri="{FF2B5EF4-FFF2-40B4-BE49-F238E27FC236}">
                <a16:creationId xmlns:a16="http://schemas.microsoft.com/office/drawing/2014/main" id="{8A17ECF1-F21F-47D2-4B75-320250844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091" y="1891983"/>
            <a:ext cx="185581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128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BDB2-9D09-4DDD-F796-DAFC6AF2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Уеб приложение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3EB8-3FFB-C437-3422-1020F7362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683C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https://wifitracker.4every.info</a:t>
            </a:r>
            <a:r>
              <a:rPr lang="en-US" sz="2800" dirty="0">
                <a:solidFill>
                  <a:srgbClr val="2683C6"/>
                </a:solidFill>
              </a:rPr>
              <a:t>   </a:t>
            </a:r>
            <a:endParaRPr lang="bg-BG" sz="2800" dirty="0">
              <a:solidFill>
                <a:srgbClr val="2683C6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F85459-1858-3104-B0E1-5329566FF42D}"/>
              </a:ext>
            </a:extLst>
          </p:cNvPr>
          <p:cNvGrpSpPr/>
          <p:nvPr/>
        </p:nvGrpSpPr>
        <p:grpSpPr>
          <a:xfrm>
            <a:off x="6783705" y="1999192"/>
            <a:ext cx="4371975" cy="3716444"/>
            <a:chOff x="7307956" y="2623184"/>
            <a:chExt cx="4371975" cy="371644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59F0F4-3CA6-BD96-E1B4-156D78245669}"/>
                </a:ext>
              </a:extLst>
            </p:cNvPr>
            <p:cNvSpPr/>
            <p:nvPr/>
          </p:nvSpPr>
          <p:spPr>
            <a:xfrm>
              <a:off x="7307956" y="2623184"/>
              <a:ext cx="4371975" cy="3716444"/>
            </a:xfrm>
            <a:prstGeom prst="rect">
              <a:avLst/>
            </a:prstGeom>
            <a:solidFill>
              <a:srgbClr val="2683C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E7396141-30EC-5FF1-86D0-4B1A4EF93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312" y="2940955"/>
              <a:ext cx="3398673" cy="3398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31935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B1D2-B1A9-10BD-D1C7-9288AD72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предимства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6960-0A0E-54A9-5689-FC0BC24B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Мобилното приложение успешно засича и прави запис на всички хванати Wi-Fi сигнали от рутери или трансмитери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Системата прави успешна комуникация между мобилното и уеб приложението</a:t>
            </a:r>
            <a:endParaRPr lang="bg-BG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Системата успешно изчислява локацията на потребителите и следователно прави успешно записване в база данни</a:t>
            </a:r>
            <a:endParaRPr lang="bg-BG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Системата създава анализ чрез който административно лице може да провери резултатите</a:t>
            </a:r>
            <a:endParaRPr lang="bg-BG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  <a:p>
            <a:pPr lvl="1"/>
            <a:endParaRPr lang="bg-BG" dirty="0"/>
          </a:p>
        </p:txBody>
      </p:sp>
      <p:pic>
        <p:nvPicPr>
          <p:cNvPr id="4" name="Picture 2" descr="Резултат с изображение за advantage icon">
            <a:extLst>
              <a:ext uri="{FF2B5EF4-FFF2-40B4-BE49-F238E27FC236}">
                <a16:creationId xmlns:a16="http://schemas.microsoft.com/office/drawing/2014/main" id="{B9D57153-11D8-AA7E-1CB7-BACDE6D5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680" y="44323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40953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333</Words>
  <Application>Microsoft Office PowerPoint</Application>
  <PresentationFormat>Widescreen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Retrospect</vt:lpstr>
      <vt:lpstr>WiFi Tracker</vt:lpstr>
      <vt:lpstr>Автор на проекта</vt:lpstr>
      <vt:lpstr>Проблем</vt:lpstr>
      <vt:lpstr>Цели на проекта</vt:lpstr>
      <vt:lpstr>Какво представлява WiFi Tracker?</vt:lpstr>
      <vt:lpstr>Използвани помощни средства и технологии</vt:lpstr>
      <vt:lpstr>Мобилно приложение</vt:lpstr>
      <vt:lpstr>Уеб приложение</vt:lpstr>
      <vt:lpstr>Основни предимства</vt:lpstr>
      <vt:lpstr>Бъдещо развитие на проекта</vt:lpstr>
      <vt:lpstr>Благодаря Ви за вниманието!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Tracker</dc:title>
  <dc:creator>Владимир В. Вълков</dc:creator>
  <cp:lastModifiedBy>Владимир В. Вълков</cp:lastModifiedBy>
  <cp:revision>1</cp:revision>
  <dcterms:created xsi:type="dcterms:W3CDTF">2022-11-30T13:52:23Z</dcterms:created>
  <dcterms:modified xsi:type="dcterms:W3CDTF">2022-11-30T16:08:08Z</dcterms:modified>
</cp:coreProperties>
</file>