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9DDDF1"/>
    <a:srgbClr val="76EDFA"/>
    <a:srgbClr val="7BE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32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E2812-101B-4FF3-90AE-20CC14AD8773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D8F3E191-1C3A-47E2-AF4B-26C6C06DA5F2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BlockLabyrinth.cs</a:t>
          </a:r>
          <a:endParaRPr lang="bg-BG" b="1" dirty="0"/>
        </a:p>
      </dgm:t>
    </dgm:pt>
    <dgm:pt modelId="{C97B545E-7B4B-4CDC-8F74-4DA3924628F6}" type="parTrans" cxnId="{7F21806B-72E1-4C8B-91D0-5FF7F13C164D}">
      <dgm:prSet/>
      <dgm:spPr/>
      <dgm:t>
        <a:bodyPr/>
        <a:lstStyle/>
        <a:p>
          <a:endParaRPr lang="bg-BG"/>
        </a:p>
      </dgm:t>
    </dgm:pt>
    <dgm:pt modelId="{CB16E3CD-C08B-4B6B-BC37-926C8ED000BB}" type="sibTrans" cxnId="{7F21806B-72E1-4C8B-91D0-5FF7F13C164D}">
      <dgm:prSet/>
      <dgm:spPr/>
      <dgm:t>
        <a:bodyPr/>
        <a:lstStyle/>
        <a:p>
          <a:endParaRPr lang="bg-BG"/>
        </a:p>
      </dgm:t>
    </dgm:pt>
    <dgm:pt modelId="{DA60F1F0-D2EA-480C-8413-00DB34B85B16}">
      <dgm:prSet phldrT="[Текст]"/>
      <dgm:spPr/>
      <dgm:t>
        <a:bodyPr/>
        <a:lstStyle/>
        <a:p>
          <a:r>
            <a:rPr lang="en-US" b="1" dirty="0" smtClean="0"/>
            <a:t>Engine.cs</a:t>
          </a:r>
          <a:endParaRPr lang="bg-BG" b="1" dirty="0"/>
        </a:p>
      </dgm:t>
    </dgm:pt>
    <dgm:pt modelId="{06A2C24E-FF1C-4361-8C03-773CBA30B445}" type="parTrans" cxnId="{7516F308-2B29-4E08-8FA7-378D501DF963}">
      <dgm:prSet/>
      <dgm:spPr/>
      <dgm:t>
        <a:bodyPr/>
        <a:lstStyle/>
        <a:p>
          <a:endParaRPr lang="bg-BG"/>
        </a:p>
      </dgm:t>
    </dgm:pt>
    <dgm:pt modelId="{9899D38C-E2D3-47A5-9844-85FCFD3E0F45}" type="sibTrans" cxnId="{7516F308-2B29-4E08-8FA7-378D501DF963}">
      <dgm:prSet/>
      <dgm:spPr/>
      <dgm:t>
        <a:bodyPr/>
        <a:lstStyle/>
        <a:p>
          <a:endParaRPr lang="bg-BG"/>
        </a:p>
      </dgm:t>
    </dgm:pt>
    <dgm:pt modelId="{428D7AD9-F514-4C3A-AA6B-DEE7042C32E3}">
      <dgm:prSet/>
      <dgm:spPr/>
      <dgm:t>
        <a:bodyPr/>
        <a:lstStyle/>
        <a:p>
          <a:endParaRPr lang="en-US" dirty="0" smtClean="0"/>
        </a:p>
        <a:p>
          <a:r>
            <a:rPr lang="en-US" b="1" dirty="0" smtClean="0"/>
            <a:t>Hero.cs</a:t>
          </a:r>
          <a:r>
            <a:rPr lang="bg-BG" dirty="0" smtClean="0"/>
            <a:t/>
          </a:r>
          <a:br>
            <a:rPr lang="bg-BG" dirty="0" smtClean="0"/>
          </a:br>
          <a:endParaRPr lang="bg-BG" dirty="0"/>
        </a:p>
      </dgm:t>
    </dgm:pt>
    <dgm:pt modelId="{7F574933-821F-4159-A007-927CD2DE9CC8}" type="parTrans" cxnId="{5830C845-2C7C-4E2E-A49B-6F1E85FFE387}">
      <dgm:prSet/>
      <dgm:spPr/>
      <dgm:t>
        <a:bodyPr/>
        <a:lstStyle/>
        <a:p>
          <a:endParaRPr lang="bg-BG"/>
        </a:p>
      </dgm:t>
    </dgm:pt>
    <dgm:pt modelId="{BC35C49B-5885-4F8C-BA79-F2ABE1D25812}" type="sibTrans" cxnId="{5830C845-2C7C-4E2E-A49B-6F1E85FFE387}">
      <dgm:prSet/>
      <dgm:spPr/>
      <dgm:t>
        <a:bodyPr/>
        <a:lstStyle/>
        <a:p>
          <a:endParaRPr lang="bg-BG"/>
        </a:p>
      </dgm:t>
    </dgm:pt>
    <dgm:pt modelId="{0D483F26-0CBA-4095-A6FE-4FA0756350AC}">
      <dgm:prSet phldrT="[Текст]"/>
      <dgm:spPr/>
      <dgm:t>
        <a:bodyPr/>
        <a:lstStyle/>
        <a:p>
          <a:r>
            <a:rPr lang="en-US" b="1" dirty="0" smtClean="0"/>
            <a:t>GameMenu.cs</a:t>
          </a:r>
          <a:endParaRPr lang="bg-BG" b="1" dirty="0"/>
        </a:p>
      </dgm:t>
    </dgm:pt>
    <dgm:pt modelId="{98F1FA57-B14E-4043-B076-427AC2AF60DE}" type="parTrans" cxnId="{EB9B6E40-0A98-4E87-B751-B9C7CFF33CC5}">
      <dgm:prSet/>
      <dgm:spPr/>
      <dgm:t>
        <a:bodyPr/>
        <a:lstStyle/>
        <a:p>
          <a:endParaRPr lang="bg-BG"/>
        </a:p>
      </dgm:t>
    </dgm:pt>
    <dgm:pt modelId="{987D1D81-3A91-4C1B-A5F7-79FEC91F2D44}" type="sibTrans" cxnId="{EB9B6E40-0A98-4E87-B751-B9C7CFF33CC5}">
      <dgm:prSet/>
      <dgm:spPr/>
      <dgm:t>
        <a:bodyPr/>
        <a:lstStyle/>
        <a:p>
          <a:endParaRPr lang="bg-BG"/>
        </a:p>
      </dgm:t>
    </dgm:pt>
    <dgm:pt modelId="{A67A481E-C9BF-4BB9-A47B-BDBC89872EA8}">
      <dgm:prSet/>
      <dgm:spPr/>
      <dgm:t>
        <a:bodyPr/>
        <a:lstStyle/>
        <a:p>
          <a:r>
            <a:rPr lang="en-US" b="1" dirty="0" smtClean="0"/>
            <a:t>Map.cs</a:t>
          </a:r>
          <a:endParaRPr lang="bg-BG" b="1" dirty="0"/>
        </a:p>
      </dgm:t>
    </dgm:pt>
    <dgm:pt modelId="{C1D0CB2C-03CC-42E9-9527-43448B8FE05E}" type="parTrans" cxnId="{9A05D9D1-6E80-41A7-A2DA-49F5C114B55B}">
      <dgm:prSet/>
      <dgm:spPr/>
      <dgm:t>
        <a:bodyPr/>
        <a:lstStyle/>
        <a:p>
          <a:endParaRPr lang="bg-BG"/>
        </a:p>
      </dgm:t>
    </dgm:pt>
    <dgm:pt modelId="{9ACEEA4C-79D6-4F0B-8275-E09E5F6E03BE}" type="sibTrans" cxnId="{9A05D9D1-6E80-41A7-A2DA-49F5C114B55B}">
      <dgm:prSet/>
      <dgm:spPr/>
      <dgm:t>
        <a:bodyPr/>
        <a:lstStyle/>
        <a:p>
          <a:endParaRPr lang="bg-BG"/>
        </a:p>
      </dgm:t>
    </dgm:pt>
    <dgm:pt modelId="{11ED2CFE-56D9-43AB-89A2-47009E7DBAC3}">
      <dgm:prSet/>
      <dgm:spPr/>
      <dgm:t>
        <a:bodyPr/>
        <a:lstStyle/>
        <a:p>
          <a:r>
            <a:rPr lang="en-US" b="1" dirty="0" smtClean="0"/>
            <a:t>Zombie.cs</a:t>
          </a:r>
          <a:endParaRPr lang="bg-BG" b="1" dirty="0"/>
        </a:p>
      </dgm:t>
    </dgm:pt>
    <dgm:pt modelId="{CC0A4E63-A795-4C98-9132-1E6A2B62991D}" type="parTrans" cxnId="{A6E1F2A2-4A9D-42EE-83E0-7D251CF2F41A}">
      <dgm:prSet/>
      <dgm:spPr/>
      <dgm:t>
        <a:bodyPr/>
        <a:lstStyle/>
        <a:p>
          <a:endParaRPr lang="bg-BG"/>
        </a:p>
      </dgm:t>
    </dgm:pt>
    <dgm:pt modelId="{17A162E4-013D-4718-B529-DF27F8B35868}" type="sibTrans" cxnId="{A6E1F2A2-4A9D-42EE-83E0-7D251CF2F41A}">
      <dgm:prSet/>
      <dgm:spPr/>
      <dgm:t>
        <a:bodyPr/>
        <a:lstStyle/>
        <a:p>
          <a:endParaRPr lang="bg-BG"/>
        </a:p>
      </dgm:t>
    </dgm:pt>
    <dgm:pt modelId="{D1335330-8678-41E9-8E38-4019A6FF3AF7}">
      <dgm:prSet/>
      <dgm:spPr/>
      <dgm:t>
        <a:bodyPr/>
        <a:lstStyle/>
        <a:p>
          <a:r>
            <a:rPr lang="en-US" b="1" dirty="0" smtClean="0"/>
            <a:t>MapMaker.cs</a:t>
          </a:r>
          <a:endParaRPr lang="bg-BG" b="1" dirty="0"/>
        </a:p>
      </dgm:t>
    </dgm:pt>
    <dgm:pt modelId="{3809A211-B3D2-4853-B56C-7F2B1D0FC934}" type="parTrans" cxnId="{44330A09-8B63-4EB2-9876-765A988CE591}">
      <dgm:prSet/>
      <dgm:spPr/>
      <dgm:t>
        <a:bodyPr/>
        <a:lstStyle/>
        <a:p>
          <a:endParaRPr lang="bg-BG"/>
        </a:p>
      </dgm:t>
    </dgm:pt>
    <dgm:pt modelId="{05D1652F-8D4B-49DF-BED9-8078678B3A18}" type="sibTrans" cxnId="{44330A09-8B63-4EB2-9876-765A988CE591}">
      <dgm:prSet/>
      <dgm:spPr/>
      <dgm:t>
        <a:bodyPr/>
        <a:lstStyle/>
        <a:p>
          <a:endParaRPr lang="bg-BG"/>
        </a:p>
      </dgm:t>
    </dgm:pt>
    <dgm:pt modelId="{D0406F0E-5375-4A20-BBDD-CA176D0AA3B9}" type="pres">
      <dgm:prSet presAssocID="{A5BE2812-101B-4FF3-90AE-20CC14AD87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bg-BG"/>
        </a:p>
      </dgm:t>
    </dgm:pt>
    <dgm:pt modelId="{873EB091-BFE8-4926-83BF-5A0C31682C49}" type="pres">
      <dgm:prSet presAssocID="{D8F3E191-1C3A-47E2-AF4B-26C6C06DA5F2}" presName="hierRoot1" presStyleCnt="0"/>
      <dgm:spPr/>
    </dgm:pt>
    <dgm:pt modelId="{08550871-20A3-4A5A-9829-6683A1D9088D}" type="pres">
      <dgm:prSet presAssocID="{D8F3E191-1C3A-47E2-AF4B-26C6C06DA5F2}" presName="composite" presStyleCnt="0"/>
      <dgm:spPr/>
    </dgm:pt>
    <dgm:pt modelId="{644506C2-5271-4756-B693-17F35F00A9A9}" type="pres">
      <dgm:prSet presAssocID="{D8F3E191-1C3A-47E2-AF4B-26C6C06DA5F2}" presName="background" presStyleLbl="node0" presStyleIdx="0" presStyleCnt="4"/>
      <dgm:spPr/>
    </dgm:pt>
    <dgm:pt modelId="{AC4F8429-040E-4F75-AB28-F2645EC33A0A}" type="pres">
      <dgm:prSet presAssocID="{D8F3E191-1C3A-47E2-AF4B-26C6C06DA5F2}" presName="text" presStyleLbl="fgAcc0" presStyleIdx="0" presStyleCnt="4" custLinFactY="-98021" custLinFactNeighborX="81737" custLinFactNeighborY="-100000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F0C7EF2A-0CA0-4DB2-B814-DC62A101303F}" type="pres">
      <dgm:prSet presAssocID="{D8F3E191-1C3A-47E2-AF4B-26C6C06DA5F2}" presName="hierChild2" presStyleCnt="0"/>
      <dgm:spPr/>
    </dgm:pt>
    <dgm:pt modelId="{A1678B1F-3BE3-46F9-ABAB-F5808AE93835}" type="pres">
      <dgm:prSet presAssocID="{06A2C24E-FF1C-4361-8C03-773CBA30B445}" presName="Name10" presStyleLbl="parChTrans1D2" presStyleIdx="0" presStyleCnt="2"/>
      <dgm:spPr/>
      <dgm:t>
        <a:bodyPr/>
        <a:lstStyle/>
        <a:p>
          <a:endParaRPr lang="bg-BG"/>
        </a:p>
      </dgm:t>
    </dgm:pt>
    <dgm:pt modelId="{3A04E032-54A7-41A5-8480-0CB487386342}" type="pres">
      <dgm:prSet presAssocID="{DA60F1F0-D2EA-480C-8413-00DB34B85B16}" presName="hierRoot2" presStyleCnt="0"/>
      <dgm:spPr/>
    </dgm:pt>
    <dgm:pt modelId="{AEE86054-FACD-4B2A-AB17-603F38315E07}" type="pres">
      <dgm:prSet presAssocID="{DA60F1F0-D2EA-480C-8413-00DB34B85B16}" presName="composite2" presStyleCnt="0"/>
      <dgm:spPr/>
    </dgm:pt>
    <dgm:pt modelId="{06CAD3A7-EC02-475F-927D-89CC3EB69356}" type="pres">
      <dgm:prSet presAssocID="{DA60F1F0-D2EA-480C-8413-00DB34B85B16}" presName="background2" presStyleLbl="node2" presStyleIdx="0" presStyleCnt="2"/>
      <dgm:spPr/>
    </dgm:pt>
    <dgm:pt modelId="{C9289E3B-B638-45BF-8CAF-CCC0D827A5CD}" type="pres">
      <dgm:prSet presAssocID="{DA60F1F0-D2EA-480C-8413-00DB34B85B16}" presName="text2" presStyleLbl="fgAcc2" presStyleIdx="0" presStyleCnt="2" custLinFactY="-61325" custLinFactNeighborX="4740" custLinFactNeighborY="-100000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6E535948-93B0-43CB-9C31-A564D6069EF0}" type="pres">
      <dgm:prSet presAssocID="{DA60F1F0-D2EA-480C-8413-00DB34B85B16}" presName="hierChild3" presStyleCnt="0"/>
      <dgm:spPr/>
    </dgm:pt>
    <dgm:pt modelId="{3E1707AF-E30F-421E-8011-DE52B6F4E1F7}" type="pres">
      <dgm:prSet presAssocID="{7F574933-821F-4159-A007-927CD2DE9CC8}" presName="Name17" presStyleLbl="parChTrans1D3" presStyleIdx="0" presStyleCnt="1"/>
      <dgm:spPr/>
      <dgm:t>
        <a:bodyPr/>
        <a:lstStyle/>
        <a:p>
          <a:endParaRPr lang="bg-BG"/>
        </a:p>
      </dgm:t>
    </dgm:pt>
    <dgm:pt modelId="{AA08098C-33D4-4799-9670-318FDDE8281D}" type="pres">
      <dgm:prSet presAssocID="{428D7AD9-F514-4C3A-AA6B-DEE7042C32E3}" presName="hierRoot3" presStyleCnt="0"/>
      <dgm:spPr/>
    </dgm:pt>
    <dgm:pt modelId="{576C42E7-0C1A-4793-AB0E-653A4F91178F}" type="pres">
      <dgm:prSet presAssocID="{428D7AD9-F514-4C3A-AA6B-DEE7042C32E3}" presName="composite3" presStyleCnt="0"/>
      <dgm:spPr/>
    </dgm:pt>
    <dgm:pt modelId="{82A43C7C-5516-47A0-A0FF-C2D9A2AD4BE9}" type="pres">
      <dgm:prSet presAssocID="{428D7AD9-F514-4C3A-AA6B-DEE7042C32E3}" presName="background3" presStyleLbl="node3" presStyleIdx="0" presStyleCnt="1"/>
      <dgm:spPr/>
    </dgm:pt>
    <dgm:pt modelId="{22D0EF54-C839-44ED-A782-0768D4A4A397}" type="pres">
      <dgm:prSet presAssocID="{428D7AD9-F514-4C3A-AA6B-DEE7042C32E3}" presName="text3" presStyleLbl="fgAcc3" presStyleIdx="0" presStyleCnt="1" custLinFactNeighborX="-546" custLinFactNeighborY="76232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42A51208-ED35-449E-957E-35083C3BED51}" type="pres">
      <dgm:prSet presAssocID="{428D7AD9-F514-4C3A-AA6B-DEE7042C32E3}" presName="hierChild4" presStyleCnt="0"/>
      <dgm:spPr/>
    </dgm:pt>
    <dgm:pt modelId="{2EB9C453-64AE-4EDA-B282-0D542C866E14}" type="pres">
      <dgm:prSet presAssocID="{98F1FA57-B14E-4043-B076-427AC2AF60DE}" presName="Name10" presStyleLbl="parChTrans1D2" presStyleIdx="1" presStyleCnt="2"/>
      <dgm:spPr/>
      <dgm:t>
        <a:bodyPr/>
        <a:lstStyle/>
        <a:p>
          <a:endParaRPr lang="bg-BG"/>
        </a:p>
      </dgm:t>
    </dgm:pt>
    <dgm:pt modelId="{D8CA7351-A22D-4B32-8A88-24A9D69D83FB}" type="pres">
      <dgm:prSet presAssocID="{0D483F26-0CBA-4095-A6FE-4FA0756350AC}" presName="hierRoot2" presStyleCnt="0"/>
      <dgm:spPr/>
    </dgm:pt>
    <dgm:pt modelId="{1CDF1B1A-0A76-4A19-8A7B-B55FA8102C41}" type="pres">
      <dgm:prSet presAssocID="{0D483F26-0CBA-4095-A6FE-4FA0756350AC}" presName="composite2" presStyleCnt="0"/>
      <dgm:spPr/>
    </dgm:pt>
    <dgm:pt modelId="{ACF3A2DD-3DEE-4695-9540-D952A7FC326D}" type="pres">
      <dgm:prSet presAssocID="{0D483F26-0CBA-4095-A6FE-4FA0756350AC}" presName="background2" presStyleLbl="node2" presStyleIdx="1" presStyleCnt="2"/>
      <dgm:spPr/>
    </dgm:pt>
    <dgm:pt modelId="{DE87CA52-DDD9-4AA7-BC8F-403AF1FFCB4B}" type="pres">
      <dgm:prSet presAssocID="{0D483F26-0CBA-4095-A6FE-4FA0756350AC}" presName="text2" presStyleLbl="fgAcc2" presStyleIdx="1" presStyleCnt="2" custLinFactX="80" custLinFactNeighborX="100000" custLinFactNeighborY="44695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670D8585-1AC2-4B8D-BCF5-AF04634DC02B}" type="pres">
      <dgm:prSet presAssocID="{0D483F26-0CBA-4095-A6FE-4FA0756350AC}" presName="hierChild3" presStyleCnt="0"/>
      <dgm:spPr/>
    </dgm:pt>
    <dgm:pt modelId="{7ABC3D73-7A2B-4DAC-8F64-657BE1D66E72}" type="pres">
      <dgm:prSet presAssocID="{A67A481E-C9BF-4BB9-A47B-BDBC89872EA8}" presName="hierRoot1" presStyleCnt="0"/>
      <dgm:spPr/>
    </dgm:pt>
    <dgm:pt modelId="{852FD2C2-0A5C-4801-88CA-955B4D49DC56}" type="pres">
      <dgm:prSet presAssocID="{A67A481E-C9BF-4BB9-A47B-BDBC89872EA8}" presName="composite" presStyleCnt="0"/>
      <dgm:spPr/>
    </dgm:pt>
    <dgm:pt modelId="{6D7172BD-2D28-4431-A2A4-1F78E548AF9B}" type="pres">
      <dgm:prSet presAssocID="{A67A481E-C9BF-4BB9-A47B-BDBC89872EA8}" presName="background" presStyleLbl="node0" presStyleIdx="1" presStyleCnt="4"/>
      <dgm:spPr/>
    </dgm:pt>
    <dgm:pt modelId="{EBDDD6E4-533C-4A16-93AD-463CEB10327B}" type="pres">
      <dgm:prSet presAssocID="{A67A481E-C9BF-4BB9-A47B-BDBC89872EA8}" presName="text" presStyleLbl="fgAcc0" presStyleIdx="1" presStyleCnt="4" custLinFactY="167727" custLinFactNeighborX="-44054" custLinFactNeighborY="200000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E35434DE-89C9-4ABA-98A1-C8701D4C004B}" type="pres">
      <dgm:prSet presAssocID="{A67A481E-C9BF-4BB9-A47B-BDBC89872EA8}" presName="hierChild2" presStyleCnt="0"/>
      <dgm:spPr/>
    </dgm:pt>
    <dgm:pt modelId="{1031910F-7269-452E-BB61-FE8C9C456A29}" type="pres">
      <dgm:prSet presAssocID="{11ED2CFE-56D9-43AB-89A2-47009E7DBAC3}" presName="hierRoot1" presStyleCnt="0"/>
      <dgm:spPr/>
    </dgm:pt>
    <dgm:pt modelId="{F41F7F40-013E-4D6D-8DF1-E5029FBF45CE}" type="pres">
      <dgm:prSet presAssocID="{11ED2CFE-56D9-43AB-89A2-47009E7DBAC3}" presName="composite" presStyleCnt="0"/>
      <dgm:spPr/>
    </dgm:pt>
    <dgm:pt modelId="{A915F912-A28B-4876-8F17-2527516B489D}" type="pres">
      <dgm:prSet presAssocID="{11ED2CFE-56D9-43AB-89A2-47009E7DBAC3}" presName="background" presStyleLbl="node0" presStyleIdx="2" presStyleCnt="4"/>
      <dgm:spPr/>
    </dgm:pt>
    <dgm:pt modelId="{EC0F088C-2E68-4652-BBCC-3C944B73690C}" type="pres">
      <dgm:prSet presAssocID="{11ED2CFE-56D9-43AB-89A2-47009E7DBAC3}" presName="text" presStyleLbl="fgAcc0" presStyleIdx="2" presStyleCnt="4" custLinFactY="167727" custLinFactNeighborX="-23457" custLinFactNeighborY="200000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E496058A-45FC-4C79-B0A6-03098A4D004C}" type="pres">
      <dgm:prSet presAssocID="{11ED2CFE-56D9-43AB-89A2-47009E7DBAC3}" presName="hierChild2" presStyleCnt="0"/>
      <dgm:spPr/>
    </dgm:pt>
    <dgm:pt modelId="{4FC75359-6860-4E80-A147-B345F35BFF52}" type="pres">
      <dgm:prSet presAssocID="{D1335330-8678-41E9-8E38-4019A6FF3AF7}" presName="hierRoot1" presStyleCnt="0"/>
      <dgm:spPr/>
    </dgm:pt>
    <dgm:pt modelId="{2CA95C0E-2C69-40D6-8A93-284DA443B321}" type="pres">
      <dgm:prSet presAssocID="{D1335330-8678-41E9-8E38-4019A6FF3AF7}" presName="composite" presStyleCnt="0"/>
      <dgm:spPr/>
    </dgm:pt>
    <dgm:pt modelId="{C5509FB0-7790-4C0C-9D15-514A22AD4D57}" type="pres">
      <dgm:prSet presAssocID="{D1335330-8678-41E9-8E38-4019A6FF3AF7}" presName="background" presStyleLbl="node0" presStyleIdx="3" presStyleCnt="4"/>
      <dgm:spPr/>
    </dgm:pt>
    <dgm:pt modelId="{0C362CFC-7C70-437E-9BF1-FA556D58E113}" type="pres">
      <dgm:prSet presAssocID="{D1335330-8678-41E9-8E38-4019A6FF3AF7}" presName="text" presStyleLbl="fgAcc0" presStyleIdx="3" presStyleCnt="4" custLinFactX="-151126" custLinFactY="90688" custLinFactNeighborX="-200000" custLinFactNeighborY="100000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ACE9A59-0CFB-4522-8705-1D0326B2FDC6}" type="pres">
      <dgm:prSet presAssocID="{D1335330-8678-41E9-8E38-4019A6FF3AF7}" presName="hierChild2" presStyleCnt="0"/>
      <dgm:spPr/>
    </dgm:pt>
  </dgm:ptLst>
  <dgm:cxnLst>
    <dgm:cxn modelId="{C3A69684-7314-4AF5-A542-59A5A5AAACF1}" type="presOf" srcId="{DA60F1F0-D2EA-480C-8413-00DB34B85B16}" destId="{C9289E3B-B638-45BF-8CAF-CCC0D827A5CD}" srcOrd="0" destOrd="0" presId="urn:microsoft.com/office/officeart/2005/8/layout/hierarchy1"/>
    <dgm:cxn modelId="{5830C845-2C7C-4E2E-A49B-6F1E85FFE387}" srcId="{DA60F1F0-D2EA-480C-8413-00DB34B85B16}" destId="{428D7AD9-F514-4C3A-AA6B-DEE7042C32E3}" srcOrd="0" destOrd="0" parTransId="{7F574933-821F-4159-A007-927CD2DE9CC8}" sibTransId="{BC35C49B-5885-4F8C-BA79-F2ABE1D25812}"/>
    <dgm:cxn modelId="{EB9B6E40-0A98-4E87-B751-B9C7CFF33CC5}" srcId="{D8F3E191-1C3A-47E2-AF4B-26C6C06DA5F2}" destId="{0D483F26-0CBA-4095-A6FE-4FA0756350AC}" srcOrd="1" destOrd="0" parTransId="{98F1FA57-B14E-4043-B076-427AC2AF60DE}" sibTransId="{987D1D81-3A91-4C1B-A5F7-79FEC91F2D44}"/>
    <dgm:cxn modelId="{B0935694-C6F1-4399-82A7-B7C2688FBC99}" type="presOf" srcId="{0D483F26-0CBA-4095-A6FE-4FA0756350AC}" destId="{DE87CA52-DDD9-4AA7-BC8F-403AF1FFCB4B}" srcOrd="0" destOrd="0" presId="urn:microsoft.com/office/officeart/2005/8/layout/hierarchy1"/>
    <dgm:cxn modelId="{7F21806B-72E1-4C8B-91D0-5FF7F13C164D}" srcId="{A5BE2812-101B-4FF3-90AE-20CC14AD8773}" destId="{D8F3E191-1C3A-47E2-AF4B-26C6C06DA5F2}" srcOrd="0" destOrd="0" parTransId="{C97B545E-7B4B-4CDC-8F74-4DA3924628F6}" sibTransId="{CB16E3CD-C08B-4B6B-BC37-926C8ED000BB}"/>
    <dgm:cxn modelId="{9A05D9D1-6E80-41A7-A2DA-49F5C114B55B}" srcId="{A5BE2812-101B-4FF3-90AE-20CC14AD8773}" destId="{A67A481E-C9BF-4BB9-A47B-BDBC89872EA8}" srcOrd="1" destOrd="0" parTransId="{C1D0CB2C-03CC-42E9-9527-43448B8FE05E}" sibTransId="{9ACEEA4C-79D6-4F0B-8275-E09E5F6E03BE}"/>
    <dgm:cxn modelId="{FD5821D7-157C-4D2F-BFDE-1DA852CDCD83}" type="presOf" srcId="{A67A481E-C9BF-4BB9-A47B-BDBC89872EA8}" destId="{EBDDD6E4-533C-4A16-93AD-463CEB10327B}" srcOrd="0" destOrd="0" presId="urn:microsoft.com/office/officeart/2005/8/layout/hierarchy1"/>
    <dgm:cxn modelId="{3BCB7966-F318-460F-89CF-401EF7BBCD0A}" type="presOf" srcId="{D8F3E191-1C3A-47E2-AF4B-26C6C06DA5F2}" destId="{AC4F8429-040E-4F75-AB28-F2645EC33A0A}" srcOrd="0" destOrd="0" presId="urn:microsoft.com/office/officeart/2005/8/layout/hierarchy1"/>
    <dgm:cxn modelId="{91D9E12C-5567-442F-A846-CFBE247BADB0}" type="presOf" srcId="{98F1FA57-B14E-4043-B076-427AC2AF60DE}" destId="{2EB9C453-64AE-4EDA-B282-0D542C866E14}" srcOrd="0" destOrd="0" presId="urn:microsoft.com/office/officeart/2005/8/layout/hierarchy1"/>
    <dgm:cxn modelId="{9C9A5F97-29E8-426A-AB63-653D0F7E45A6}" type="presOf" srcId="{428D7AD9-F514-4C3A-AA6B-DEE7042C32E3}" destId="{22D0EF54-C839-44ED-A782-0768D4A4A397}" srcOrd="0" destOrd="0" presId="urn:microsoft.com/office/officeart/2005/8/layout/hierarchy1"/>
    <dgm:cxn modelId="{35ADF02F-AE99-4934-82CF-980CB1F6EBA2}" type="presOf" srcId="{06A2C24E-FF1C-4361-8C03-773CBA30B445}" destId="{A1678B1F-3BE3-46F9-ABAB-F5808AE93835}" srcOrd="0" destOrd="0" presId="urn:microsoft.com/office/officeart/2005/8/layout/hierarchy1"/>
    <dgm:cxn modelId="{B588A598-7965-466A-ABE7-2A07B9B58896}" type="presOf" srcId="{7F574933-821F-4159-A007-927CD2DE9CC8}" destId="{3E1707AF-E30F-421E-8011-DE52B6F4E1F7}" srcOrd="0" destOrd="0" presId="urn:microsoft.com/office/officeart/2005/8/layout/hierarchy1"/>
    <dgm:cxn modelId="{7516F308-2B29-4E08-8FA7-378D501DF963}" srcId="{D8F3E191-1C3A-47E2-AF4B-26C6C06DA5F2}" destId="{DA60F1F0-D2EA-480C-8413-00DB34B85B16}" srcOrd="0" destOrd="0" parTransId="{06A2C24E-FF1C-4361-8C03-773CBA30B445}" sibTransId="{9899D38C-E2D3-47A5-9844-85FCFD3E0F45}"/>
    <dgm:cxn modelId="{AD987D60-812A-4A92-B218-F67224E9AD60}" type="presOf" srcId="{11ED2CFE-56D9-43AB-89A2-47009E7DBAC3}" destId="{EC0F088C-2E68-4652-BBCC-3C944B73690C}" srcOrd="0" destOrd="0" presId="urn:microsoft.com/office/officeart/2005/8/layout/hierarchy1"/>
    <dgm:cxn modelId="{30B28218-EE84-437E-BDA5-CFE4733C2090}" type="presOf" srcId="{A5BE2812-101B-4FF3-90AE-20CC14AD8773}" destId="{D0406F0E-5375-4A20-BBDD-CA176D0AA3B9}" srcOrd="0" destOrd="0" presId="urn:microsoft.com/office/officeart/2005/8/layout/hierarchy1"/>
    <dgm:cxn modelId="{44330A09-8B63-4EB2-9876-765A988CE591}" srcId="{A5BE2812-101B-4FF3-90AE-20CC14AD8773}" destId="{D1335330-8678-41E9-8E38-4019A6FF3AF7}" srcOrd="3" destOrd="0" parTransId="{3809A211-B3D2-4853-B56C-7F2B1D0FC934}" sibTransId="{05D1652F-8D4B-49DF-BED9-8078678B3A18}"/>
    <dgm:cxn modelId="{D18A68F0-3CD9-433A-8CAE-0ECFB55C8DB5}" type="presOf" srcId="{D1335330-8678-41E9-8E38-4019A6FF3AF7}" destId="{0C362CFC-7C70-437E-9BF1-FA556D58E113}" srcOrd="0" destOrd="0" presId="urn:microsoft.com/office/officeart/2005/8/layout/hierarchy1"/>
    <dgm:cxn modelId="{A6E1F2A2-4A9D-42EE-83E0-7D251CF2F41A}" srcId="{A5BE2812-101B-4FF3-90AE-20CC14AD8773}" destId="{11ED2CFE-56D9-43AB-89A2-47009E7DBAC3}" srcOrd="2" destOrd="0" parTransId="{CC0A4E63-A795-4C98-9132-1E6A2B62991D}" sibTransId="{17A162E4-013D-4718-B529-DF27F8B35868}"/>
    <dgm:cxn modelId="{4C662A4B-7887-4C2F-9AC8-D75A96AE779E}" type="presParOf" srcId="{D0406F0E-5375-4A20-BBDD-CA176D0AA3B9}" destId="{873EB091-BFE8-4926-83BF-5A0C31682C49}" srcOrd="0" destOrd="0" presId="urn:microsoft.com/office/officeart/2005/8/layout/hierarchy1"/>
    <dgm:cxn modelId="{DC6E2445-2DA0-44FD-BDCD-AE49D54F8E0C}" type="presParOf" srcId="{873EB091-BFE8-4926-83BF-5A0C31682C49}" destId="{08550871-20A3-4A5A-9829-6683A1D9088D}" srcOrd="0" destOrd="0" presId="urn:microsoft.com/office/officeart/2005/8/layout/hierarchy1"/>
    <dgm:cxn modelId="{F1486767-1358-4DC7-9730-137D5B067889}" type="presParOf" srcId="{08550871-20A3-4A5A-9829-6683A1D9088D}" destId="{644506C2-5271-4756-B693-17F35F00A9A9}" srcOrd="0" destOrd="0" presId="urn:microsoft.com/office/officeart/2005/8/layout/hierarchy1"/>
    <dgm:cxn modelId="{5C6018D5-DC35-469F-8F47-5435A3FE9B81}" type="presParOf" srcId="{08550871-20A3-4A5A-9829-6683A1D9088D}" destId="{AC4F8429-040E-4F75-AB28-F2645EC33A0A}" srcOrd="1" destOrd="0" presId="urn:microsoft.com/office/officeart/2005/8/layout/hierarchy1"/>
    <dgm:cxn modelId="{BA095CFA-FE3F-4304-9F98-3F897ED1FE10}" type="presParOf" srcId="{873EB091-BFE8-4926-83BF-5A0C31682C49}" destId="{F0C7EF2A-0CA0-4DB2-B814-DC62A101303F}" srcOrd="1" destOrd="0" presId="urn:microsoft.com/office/officeart/2005/8/layout/hierarchy1"/>
    <dgm:cxn modelId="{03ED5C08-A892-4A6A-B582-C00CD5B7BA4E}" type="presParOf" srcId="{F0C7EF2A-0CA0-4DB2-B814-DC62A101303F}" destId="{A1678B1F-3BE3-46F9-ABAB-F5808AE93835}" srcOrd="0" destOrd="0" presId="urn:microsoft.com/office/officeart/2005/8/layout/hierarchy1"/>
    <dgm:cxn modelId="{8EDF4F7C-BB50-4220-9DE7-31128B7A77A3}" type="presParOf" srcId="{F0C7EF2A-0CA0-4DB2-B814-DC62A101303F}" destId="{3A04E032-54A7-41A5-8480-0CB487386342}" srcOrd="1" destOrd="0" presId="urn:microsoft.com/office/officeart/2005/8/layout/hierarchy1"/>
    <dgm:cxn modelId="{B03E525E-CCEE-4C7C-9606-C66DDF636D85}" type="presParOf" srcId="{3A04E032-54A7-41A5-8480-0CB487386342}" destId="{AEE86054-FACD-4B2A-AB17-603F38315E07}" srcOrd="0" destOrd="0" presId="urn:microsoft.com/office/officeart/2005/8/layout/hierarchy1"/>
    <dgm:cxn modelId="{A9AA5F95-9D53-4694-BF4A-13E3797AE3E1}" type="presParOf" srcId="{AEE86054-FACD-4B2A-AB17-603F38315E07}" destId="{06CAD3A7-EC02-475F-927D-89CC3EB69356}" srcOrd="0" destOrd="0" presId="urn:microsoft.com/office/officeart/2005/8/layout/hierarchy1"/>
    <dgm:cxn modelId="{21D14897-5FD6-4B6B-B1CE-6D06DB3402A8}" type="presParOf" srcId="{AEE86054-FACD-4B2A-AB17-603F38315E07}" destId="{C9289E3B-B638-45BF-8CAF-CCC0D827A5CD}" srcOrd="1" destOrd="0" presId="urn:microsoft.com/office/officeart/2005/8/layout/hierarchy1"/>
    <dgm:cxn modelId="{77EE03AF-D29F-41A6-8491-CEF325A18C31}" type="presParOf" srcId="{3A04E032-54A7-41A5-8480-0CB487386342}" destId="{6E535948-93B0-43CB-9C31-A564D6069EF0}" srcOrd="1" destOrd="0" presId="urn:microsoft.com/office/officeart/2005/8/layout/hierarchy1"/>
    <dgm:cxn modelId="{B1FFBF68-040D-41C6-BEAC-FAE9691EE8B6}" type="presParOf" srcId="{6E535948-93B0-43CB-9C31-A564D6069EF0}" destId="{3E1707AF-E30F-421E-8011-DE52B6F4E1F7}" srcOrd="0" destOrd="0" presId="urn:microsoft.com/office/officeart/2005/8/layout/hierarchy1"/>
    <dgm:cxn modelId="{3AF1D839-E8F2-4ACF-8793-6D31D3E0A1E3}" type="presParOf" srcId="{6E535948-93B0-43CB-9C31-A564D6069EF0}" destId="{AA08098C-33D4-4799-9670-318FDDE8281D}" srcOrd="1" destOrd="0" presId="urn:microsoft.com/office/officeart/2005/8/layout/hierarchy1"/>
    <dgm:cxn modelId="{5D512624-93E4-4314-98AE-7BAF6D674626}" type="presParOf" srcId="{AA08098C-33D4-4799-9670-318FDDE8281D}" destId="{576C42E7-0C1A-4793-AB0E-653A4F91178F}" srcOrd="0" destOrd="0" presId="urn:microsoft.com/office/officeart/2005/8/layout/hierarchy1"/>
    <dgm:cxn modelId="{43C2BF1E-7AD1-4896-BBD5-7A2D0E2F9230}" type="presParOf" srcId="{576C42E7-0C1A-4793-AB0E-653A4F91178F}" destId="{82A43C7C-5516-47A0-A0FF-C2D9A2AD4BE9}" srcOrd="0" destOrd="0" presId="urn:microsoft.com/office/officeart/2005/8/layout/hierarchy1"/>
    <dgm:cxn modelId="{3FABD92E-8147-48B3-AFC1-653FDD018ABA}" type="presParOf" srcId="{576C42E7-0C1A-4793-AB0E-653A4F91178F}" destId="{22D0EF54-C839-44ED-A782-0768D4A4A397}" srcOrd="1" destOrd="0" presId="urn:microsoft.com/office/officeart/2005/8/layout/hierarchy1"/>
    <dgm:cxn modelId="{9120E74E-C3B3-4778-B7F5-ADDBBA8020F8}" type="presParOf" srcId="{AA08098C-33D4-4799-9670-318FDDE8281D}" destId="{42A51208-ED35-449E-957E-35083C3BED51}" srcOrd="1" destOrd="0" presId="urn:microsoft.com/office/officeart/2005/8/layout/hierarchy1"/>
    <dgm:cxn modelId="{16160FDA-98BC-4684-989A-F98935128D94}" type="presParOf" srcId="{F0C7EF2A-0CA0-4DB2-B814-DC62A101303F}" destId="{2EB9C453-64AE-4EDA-B282-0D542C866E14}" srcOrd="2" destOrd="0" presId="urn:microsoft.com/office/officeart/2005/8/layout/hierarchy1"/>
    <dgm:cxn modelId="{F5F78B7A-D021-4876-B81E-0902F1054D3B}" type="presParOf" srcId="{F0C7EF2A-0CA0-4DB2-B814-DC62A101303F}" destId="{D8CA7351-A22D-4B32-8A88-24A9D69D83FB}" srcOrd="3" destOrd="0" presId="urn:microsoft.com/office/officeart/2005/8/layout/hierarchy1"/>
    <dgm:cxn modelId="{33AFB380-CF78-4254-8B3D-60FCC0AFAF5C}" type="presParOf" srcId="{D8CA7351-A22D-4B32-8A88-24A9D69D83FB}" destId="{1CDF1B1A-0A76-4A19-8A7B-B55FA8102C41}" srcOrd="0" destOrd="0" presId="urn:microsoft.com/office/officeart/2005/8/layout/hierarchy1"/>
    <dgm:cxn modelId="{8DD741F7-0B3B-4D18-9FBA-3DFEFAC75A46}" type="presParOf" srcId="{1CDF1B1A-0A76-4A19-8A7B-B55FA8102C41}" destId="{ACF3A2DD-3DEE-4695-9540-D952A7FC326D}" srcOrd="0" destOrd="0" presId="urn:microsoft.com/office/officeart/2005/8/layout/hierarchy1"/>
    <dgm:cxn modelId="{F0E1F413-1AB5-43BC-9CCE-C631C29822C1}" type="presParOf" srcId="{1CDF1B1A-0A76-4A19-8A7B-B55FA8102C41}" destId="{DE87CA52-DDD9-4AA7-BC8F-403AF1FFCB4B}" srcOrd="1" destOrd="0" presId="urn:microsoft.com/office/officeart/2005/8/layout/hierarchy1"/>
    <dgm:cxn modelId="{9D78DAF0-26D2-40D9-AD1D-BB03B78BBE57}" type="presParOf" srcId="{D8CA7351-A22D-4B32-8A88-24A9D69D83FB}" destId="{670D8585-1AC2-4B8D-BCF5-AF04634DC02B}" srcOrd="1" destOrd="0" presId="urn:microsoft.com/office/officeart/2005/8/layout/hierarchy1"/>
    <dgm:cxn modelId="{4F61CBA1-29F7-406A-8C9F-5925BD057B11}" type="presParOf" srcId="{D0406F0E-5375-4A20-BBDD-CA176D0AA3B9}" destId="{7ABC3D73-7A2B-4DAC-8F64-657BE1D66E72}" srcOrd="1" destOrd="0" presId="urn:microsoft.com/office/officeart/2005/8/layout/hierarchy1"/>
    <dgm:cxn modelId="{31E9E3EB-4720-4956-A561-D0D6458DCCFD}" type="presParOf" srcId="{7ABC3D73-7A2B-4DAC-8F64-657BE1D66E72}" destId="{852FD2C2-0A5C-4801-88CA-955B4D49DC56}" srcOrd="0" destOrd="0" presId="urn:microsoft.com/office/officeart/2005/8/layout/hierarchy1"/>
    <dgm:cxn modelId="{DDC8FBF3-AFA8-485E-8F69-24CE2F3C4A31}" type="presParOf" srcId="{852FD2C2-0A5C-4801-88CA-955B4D49DC56}" destId="{6D7172BD-2D28-4431-A2A4-1F78E548AF9B}" srcOrd="0" destOrd="0" presId="urn:microsoft.com/office/officeart/2005/8/layout/hierarchy1"/>
    <dgm:cxn modelId="{127DCD2A-12C3-4560-8A3F-C51B5FA7827B}" type="presParOf" srcId="{852FD2C2-0A5C-4801-88CA-955B4D49DC56}" destId="{EBDDD6E4-533C-4A16-93AD-463CEB10327B}" srcOrd="1" destOrd="0" presId="urn:microsoft.com/office/officeart/2005/8/layout/hierarchy1"/>
    <dgm:cxn modelId="{621D776F-C8E8-4A1E-BCB3-B5FA8FB0D408}" type="presParOf" srcId="{7ABC3D73-7A2B-4DAC-8F64-657BE1D66E72}" destId="{E35434DE-89C9-4ABA-98A1-C8701D4C004B}" srcOrd="1" destOrd="0" presId="urn:microsoft.com/office/officeart/2005/8/layout/hierarchy1"/>
    <dgm:cxn modelId="{07F67942-BC7D-45BB-8219-9EFB7E5890F4}" type="presParOf" srcId="{D0406F0E-5375-4A20-BBDD-CA176D0AA3B9}" destId="{1031910F-7269-452E-BB61-FE8C9C456A29}" srcOrd="2" destOrd="0" presId="urn:microsoft.com/office/officeart/2005/8/layout/hierarchy1"/>
    <dgm:cxn modelId="{20F4A415-06F7-4575-9434-8BA8462FA8AE}" type="presParOf" srcId="{1031910F-7269-452E-BB61-FE8C9C456A29}" destId="{F41F7F40-013E-4D6D-8DF1-E5029FBF45CE}" srcOrd="0" destOrd="0" presId="urn:microsoft.com/office/officeart/2005/8/layout/hierarchy1"/>
    <dgm:cxn modelId="{D03ABD52-3ACF-4995-8FB8-1D6B74E34179}" type="presParOf" srcId="{F41F7F40-013E-4D6D-8DF1-E5029FBF45CE}" destId="{A915F912-A28B-4876-8F17-2527516B489D}" srcOrd="0" destOrd="0" presId="urn:microsoft.com/office/officeart/2005/8/layout/hierarchy1"/>
    <dgm:cxn modelId="{15E017B9-8380-41CA-846D-9E9C28923BE9}" type="presParOf" srcId="{F41F7F40-013E-4D6D-8DF1-E5029FBF45CE}" destId="{EC0F088C-2E68-4652-BBCC-3C944B73690C}" srcOrd="1" destOrd="0" presId="urn:microsoft.com/office/officeart/2005/8/layout/hierarchy1"/>
    <dgm:cxn modelId="{75321FDD-7C59-4755-8135-02056F9128FF}" type="presParOf" srcId="{1031910F-7269-452E-BB61-FE8C9C456A29}" destId="{E496058A-45FC-4C79-B0A6-03098A4D004C}" srcOrd="1" destOrd="0" presId="urn:microsoft.com/office/officeart/2005/8/layout/hierarchy1"/>
    <dgm:cxn modelId="{E5111019-A207-4394-9406-4242AD7BBD0C}" type="presParOf" srcId="{D0406F0E-5375-4A20-BBDD-CA176D0AA3B9}" destId="{4FC75359-6860-4E80-A147-B345F35BFF52}" srcOrd="3" destOrd="0" presId="urn:microsoft.com/office/officeart/2005/8/layout/hierarchy1"/>
    <dgm:cxn modelId="{AC3B5396-7D8D-40B9-B4AD-38AF3A09BD07}" type="presParOf" srcId="{4FC75359-6860-4E80-A147-B345F35BFF52}" destId="{2CA95C0E-2C69-40D6-8A93-284DA443B321}" srcOrd="0" destOrd="0" presId="urn:microsoft.com/office/officeart/2005/8/layout/hierarchy1"/>
    <dgm:cxn modelId="{EB4A05F7-3D83-4E8E-B727-C23CE757FA17}" type="presParOf" srcId="{2CA95C0E-2C69-40D6-8A93-284DA443B321}" destId="{C5509FB0-7790-4C0C-9D15-514A22AD4D57}" srcOrd="0" destOrd="0" presId="urn:microsoft.com/office/officeart/2005/8/layout/hierarchy1"/>
    <dgm:cxn modelId="{161654B7-E1A3-408E-A576-DC88B85C1EE6}" type="presParOf" srcId="{2CA95C0E-2C69-40D6-8A93-284DA443B321}" destId="{0C362CFC-7C70-437E-9BF1-FA556D58E113}" srcOrd="1" destOrd="0" presId="urn:microsoft.com/office/officeart/2005/8/layout/hierarchy1"/>
    <dgm:cxn modelId="{4839D0D5-7A23-4FD2-B666-FF403C4877EA}" type="presParOf" srcId="{4FC75359-6860-4E80-A147-B345F35BFF52}" destId="{BACE9A59-0CFB-4522-8705-1D0326B2FD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9C453-64AE-4EDA-B282-0D542C866E14}">
      <dsp:nvSpPr>
        <dsp:cNvPr id="0" name=""/>
        <dsp:cNvSpPr/>
      </dsp:nvSpPr>
      <dsp:spPr>
        <a:xfrm>
          <a:off x="1859535" y="1230146"/>
          <a:ext cx="765456" cy="1765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766"/>
              </a:lnTo>
              <a:lnTo>
                <a:pt x="765456" y="1675766"/>
              </a:lnTo>
              <a:lnTo>
                <a:pt x="765456" y="17650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707AF-E30F-421E-8011-DE52B6F4E1F7}">
      <dsp:nvSpPr>
        <dsp:cNvPr id="0" name=""/>
        <dsp:cNvSpPr/>
      </dsp:nvSpPr>
      <dsp:spPr>
        <a:xfrm>
          <a:off x="432365" y="2346577"/>
          <a:ext cx="91440" cy="1733454"/>
        </a:xfrm>
        <a:custGeom>
          <a:avLst/>
          <a:gdLst/>
          <a:ahLst/>
          <a:cxnLst/>
          <a:rect l="0" t="0" r="0" b="0"/>
          <a:pathLst>
            <a:path>
              <a:moveTo>
                <a:pt x="96644" y="0"/>
              </a:moveTo>
              <a:lnTo>
                <a:pt x="96644" y="1644206"/>
              </a:lnTo>
              <a:lnTo>
                <a:pt x="45720" y="1644206"/>
              </a:lnTo>
              <a:lnTo>
                <a:pt x="45720" y="17334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78B1F-3BE3-46F9-ABAB-F5808AE93835}">
      <dsp:nvSpPr>
        <dsp:cNvPr id="0" name=""/>
        <dsp:cNvSpPr/>
      </dsp:nvSpPr>
      <dsp:spPr>
        <a:xfrm>
          <a:off x="529010" y="1230146"/>
          <a:ext cx="1330525" cy="504676"/>
        </a:xfrm>
        <a:custGeom>
          <a:avLst/>
          <a:gdLst/>
          <a:ahLst/>
          <a:cxnLst/>
          <a:rect l="0" t="0" r="0" b="0"/>
          <a:pathLst>
            <a:path>
              <a:moveTo>
                <a:pt x="1330525" y="0"/>
              </a:moveTo>
              <a:lnTo>
                <a:pt x="1330525" y="415428"/>
              </a:lnTo>
              <a:lnTo>
                <a:pt x="0" y="415428"/>
              </a:lnTo>
              <a:lnTo>
                <a:pt x="0" y="504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506C2-5271-4756-B693-17F35F00A9A9}">
      <dsp:nvSpPr>
        <dsp:cNvPr id="0" name=""/>
        <dsp:cNvSpPr/>
      </dsp:nvSpPr>
      <dsp:spPr>
        <a:xfrm>
          <a:off x="1377838" y="618390"/>
          <a:ext cx="963393" cy="611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C4F8429-040E-4F75-AB28-F2645EC33A0A}">
      <dsp:nvSpPr>
        <dsp:cNvPr id="0" name=""/>
        <dsp:cNvSpPr/>
      </dsp:nvSpPr>
      <dsp:spPr>
        <a:xfrm>
          <a:off x="1484882" y="720082"/>
          <a:ext cx="963393" cy="61175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BlockLabyrinth.cs</a:t>
          </a:r>
          <a:endParaRPr lang="bg-BG" sz="900" b="1" kern="1200" dirty="0"/>
        </a:p>
      </dsp:txBody>
      <dsp:txXfrm>
        <a:off x="1502800" y="738000"/>
        <a:ext cx="927557" cy="575919"/>
      </dsp:txXfrm>
    </dsp:sp>
    <dsp:sp modelId="{06CAD3A7-EC02-475F-927D-89CC3EB69356}">
      <dsp:nvSpPr>
        <dsp:cNvPr id="0" name=""/>
        <dsp:cNvSpPr/>
      </dsp:nvSpPr>
      <dsp:spPr>
        <a:xfrm>
          <a:off x="47313" y="1734822"/>
          <a:ext cx="963393" cy="611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289E3B-B638-45BF-8CAF-CCC0D827A5CD}">
      <dsp:nvSpPr>
        <dsp:cNvPr id="0" name=""/>
        <dsp:cNvSpPr/>
      </dsp:nvSpPr>
      <dsp:spPr>
        <a:xfrm>
          <a:off x="154357" y="1836514"/>
          <a:ext cx="963393" cy="611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Engine.cs</a:t>
          </a:r>
          <a:endParaRPr lang="bg-BG" sz="900" b="1" kern="1200" dirty="0"/>
        </a:p>
      </dsp:txBody>
      <dsp:txXfrm>
        <a:off x="172275" y="1854432"/>
        <a:ext cx="927557" cy="575919"/>
      </dsp:txXfrm>
    </dsp:sp>
    <dsp:sp modelId="{82A43C7C-5516-47A0-A0FF-C2D9A2AD4BE9}">
      <dsp:nvSpPr>
        <dsp:cNvPr id="0" name=""/>
        <dsp:cNvSpPr/>
      </dsp:nvSpPr>
      <dsp:spPr>
        <a:xfrm>
          <a:off x="-3611" y="4080031"/>
          <a:ext cx="963393" cy="611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2D0EF54-C839-44ED-A782-0768D4A4A397}">
      <dsp:nvSpPr>
        <dsp:cNvPr id="0" name=""/>
        <dsp:cNvSpPr/>
      </dsp:nvSpPr>
      <dsp:spPr>
        <a:xfrm>
          <a:off x="103432" y="4181723"/>
          <a:ext cx="963393" cy="611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Hero.cs</a:t>
          </a:r>
          <a:r>
            <a:rPr lang="bg-BG" sz="900" kern="1200" dirty="0" smtClean="0"/>
            <a:t/>
          </a:r>
          <a:br>
            <a:rPr lang="bg-BG" sz="900" kern="1200" dirty="0" smtClean="0"/>
          </a:br>
          <a:endParaRPr lang="bg-BG" sz="900" kern="1200" dirty="0"/>
        </a:p>
      </dsp:txBody>
      <dsp:txXfrm>
        <a:off x="121350" y="4199641"/>
        <a:ext cx="927557" cy="575919"/>
      </dsp:txXfrm>
    </dsp:sp>
    <dsp:sp modelId="{ACF3A2DD-3DEE-4695-9540-D952A7FC326D}">
      <dsp:nvSpPr>
        <dsp:cNvPr id="0" name=""/>
        <dsp:cNvSpPr/>
      </dsp:nvSpPr>
      <dsp:spPr>
        <a:xfrm>
          <a:off x="2143294" y="2995160"/>
          <a:ext cx="963393" cy="611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87CA52-DDD9-4AA7-BC8F-403AF1FFCB4B}">
      <dsp:nvSpPr>
        <dsp:cNvPr id="0" name=""/>
        <dsp:cNvSpPr/>
      </dsp:nvSpPr>
      <dsp:spPr>
        <a:xfrm>
          <a:off x="2250338" y="3096852"/>
          <a:ext cx="963393" cy="611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GameMenu.cs</a:t>
          </a:r>
          <a:endParaRPr lang="bg-BG" sz="900" b="1" kern="1200" dirty="0"/>
        </a:p>
      </dsp:txBody>
      <dsp:txXfrm>
        <a:off x="2268256" y="3114770"/>
        <a:ext cx="927557" cy="575919"/>
      </dsp:txXfrm>
    </dsp:sp>
    <dsp:sp modelId="{6D7172BD-2D28-4431-A2A4-1F78E548AF9B}">
      <dsp:nvSpPr>
        <dsp:cNvPr id="0" name=""/>
        <dsp:cNvSpPr/>
      </dsp:nvSpPr>
      <dsp:spPr>
        <a:xfrm>
          <a:off x="1343457" y="4079383"/>
          <a:ext cx="963393" cy="611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DDD6E4-533C-4A16-93AD-463CEB10327B}">
      <dsp:nvSpPr>
        <dsp:cNvPr id="0" name=""/>
        <dsp:cNvSpPr/>
      </dsp:nvSpPr>
      <dsp:spPr>
        <a:xfrm>
          <a:off x="1450501" y="4181074"/>
          <a:ext cx="963393" cy="611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Map.cs</a:t>
          </a:r>
          <a:endParaRPr lang="bg-BG" sz="900" b="1" kern="1200" dirty="0"/>
        </a:p>
      </dsp:txBody>
      <dsp:txXfrm>
        <a:off x="1468419" y="4198992"/>
        <a:ext cx="927557" cy="575919"/>
      </dsp:txXfrm>
    </dsp:sp>
    <dsp:sp modelId="{A915F912-A28B-4876-8F17-2527516B489D}">
      <dsp:nvSpPr>
        <dsp:cNvPr id="0" name=""/>
        <dsp:cNvSpPr/>
      </dsp:nvSpPr>
      <dsp:spPr>
        <a:xfrm>
          <a:off x="2719368" y="4079383"/>
          <a:ext cx="963393" cy="611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C0F088C-2E68-4652-BBCC-3C944B73690C}">
      <dsp:nvSpPr>
        <dsp:cNvPr id="0" name=""/>
        <dsp:cNvSpPr/>
      </dsp:nvSpPr>
      <dsp:spPr>
        <a:xfrm>
          <a:off x="2826412" y="4181074"/>
          <a:ext cx="963393" cy="611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Zombie.cs</a:t>
          </a:r>
          <a:endParaRPr lang="bg-BG" sz="900" b="1" kern="1200" dirty="0"/>
        </a:p>
      </dsp:txBody>
      <dsp:txXfrm>
        <a:off x="2844330" y="4198992"/>
        <a:ext cx="927557" cy="575919"/>
      </dsp:txXfrm>
    </dsp:sp>
    <dsp:sp modelId="{C5509FB0-7790-4C0C-9D15-514A22AD4D57}">
      <dsp:nvSpPr>
        <dsp:cNvPr id="0" name=""/>
        <dsp:cNvSpPr/>
      </dsp:nvSpPr>
      <dsp:spPr>
        <a:xfrm>
          <a:off x="740107" y="2996338"/>
          <a:ext cx="963393" cy="611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362CFC-7C70-437E-9BF1-FA556D58E113}">
      <dsp:nvSpPr>
        <dsp:cNvPr id="0" name=""/>
        <dsp:cNvSpPr/>
      </dsp:nvSpPr>
      <dsp:spPr>
        <a:xfrm>
          <a:off x="847151" y="3098029"/>
          <a:ext cx="963393" cy="611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MapMaker.cs</a:t>
          </a:r>
          <a:endParaRPr lang="bg-BG" sz="900" b="1" kern="1200" dirty="0"/>
        </a:p>
      </dsp:txBody>
      <dsp:txXfrm>
        <a:off x="865069" y="3115947"/>
        <a:ext cx="927557" cy="575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BCC-60B7-49EB-9CEA-FC973D631C8B}" type="datetimeFigureOut">
              <a:rPr lang="bg-BG" smtClean="0"/>
              <a:t>4.10.2013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B72-F4F9-44DF-998A-7E422DD252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795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BCC-60B7-49EB-9CEA-FC973D631C8B}" type="datetimeFigureOut">
              <a:rPr lang="bg-BG" smtClean="0"/>
              <a:t>4.10.2013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B72-F4F9-44DF-998A-7E422DD252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560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BCC-60B7-49EB-9CEA-FC973D631C8B}" type="datetimeFigureOut">
              <a:rPr lang="bg-BG" smtClean="0"/>
              <a:t>4.10.2013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B72-F4F9-44DF-998A-7E422DD252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386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BCC-60B7-49EB-9CEA-FC973D631C8B}" type="datetimeFigureOut">
              <a:rPr lang="bg-BG" smtClean="0"/>
              <a:t>4.10.2013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B72-F4F9-44DF-998A-7E422DD252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853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BCC-60B7-49EB-9CEA-FC973D631C8B}" type="datetimeFigureOut">
              <a:rPr lang="bg-BG" smtClean="0"/>
              <a:t>4.10.2013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B72-F4F9-44DF-998A-7E422DD252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5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BCC-60B7-49EB-9CEA-FC973D631C8B}" type="datetimeFigureOut">
              <a:rPr lang="bg-BG" smtClean="0"/>
              <a:t>4.10.2013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B72-F4F9-44DF-998A-7E422DD252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382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BCC-60B7-49EB-9CEA-FC973D631C8B}" type="datetimeFigureOut">
              <a:rPr lang="bg-BG" smtClean="0"/>
              <a:t>4.10.2013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B72-F4F9-44DF-998A-7E422DD252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519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BCC-60B7-49EB-9CEA-FC973D631C8B}" type="datetimeFigureOut">
              <a:rPr lang="bg-BG" smtClean="0"/>
              <a:t>4.10.2013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B72-F4F9-44DF-998A-7E422DD252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819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BCC-60B7-49EB-9CEA-FC973D631C8B}" type="datetimeFigureOut">
              <a:rPr lang="bg-BG" smtClean="0"/>
              <a:t>4.10.2013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B72-F4F9-44DF-998A-7E422DD252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605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BCC-60B7-49EB-9CEA-FC973D631C8B}" type="datetimeFigureOut">
              <a:rPr lang="bg-BG" smtClean="0"/>
              <a:t>4.10.2013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B72-F4F9-44DF-998A-7E422DD252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66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4BCC-60B7-49EB-9CEA-FC973D631C8B}" type="datetimeFigureOut">
              <a:rPr lang="bg-BG" smtClean="0"/>
              <a:t>4.10.2013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B72-F4F9-44DF-998A-7E422DD252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634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4BCC-60B7-49EB-9CEA-FC973D631C8B}" type="datetimeFigureOut">
              <a:rPr lang="bg-BG" smtClean="0"/>
              <a:t>4.10.2013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AB72-F4F9-44DF-998A-7E422DD252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923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gifaceWide" pitchFamily="2" charset="0"/>
              </a:rPr>
              <a:t>Beginning: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gifaceWide" pitchFamily="2" charset="0"/>
              </a:rPr>
              <a:t>Start Game</a:t>
            </a:r>
            <a:endParaRPr lang="bg-BG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352460"/>
            <a:ext cx="8229600" cy="477370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 Black" pitchFamily="34" charset="0"/>
              </a:rPr>
              <a:t>Loading Game Menu</a:t>
            </a:r>
          </a:p>
          <a:p>
            <a:pPr marL="0" indent="0">
              <a:buNone/>
            </a:pPr>
            <a:endParaRPr lang="bg-BG" sz="1800" dirty="0">
              <a:latin typeface="Arial Black" pitchFamily="34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4156564" cy="360040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352460"/>
            <a:ext cx="1944216" cy="1572484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284984"/>
            <a:ext cx="1925482" cy="162451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1" y="5157192"/>
            <a:ext cx="1944216" cy="1381876"/>
          </a:xfrm>
          <a:prstGeom prst="rect">
            <a:avLst/>
          </a:prstGeom>
        </p:spPr>
      </p:pic>
      <p:cxnSp>
        <p:nvCxnSpPr>
          <p:cNvPr id="9" name="Съединение с чупка 8"/>
          <p:cNvCxnSpPr>
            <a:stCxn id="4" idx="3"/>
            <a:endCxn id="5" idx="1"/>
          </p:cNvCxnSpPr>
          <p:nvPr/>
        </p:nvCxnSpPr>
        <p:spPr>
          <a:xfrm flipV="1">
            <a:off x="4696116" y="2138702"/>
            <a:ext cx="1676084" cy="15063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ъединение с чупка 11"/>
          <p:cNvCxnSpPr>
            <a:stCxn id="4" idx="3"/>
            <a:endCxn id="6" idx="1"/>
          </p:cNvCxnSpPr>
          <p:nvPr/>
        </p:nvCxnSpPr>
        <p:spPr>
          <a:xfrm>
            <a:off x="4696116" y="3645024"/>
            <a:ext cx="1676084" cy="4522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ение с чупка 13"/>
          <p:cNvCxnSpPr>
            <a:stCxn id="4" idx="3"/>
            <a:endCxn id="7" idx="1"/>
          </p:cNvCxnSpPr>
          <p:nvPr/>
        </p:nvCxnSpPr>
        <p:spPr>
          <a:xfrm>
            <a:off x="4696116" y="3645024"/>
            <a:ext cx="1676085" cy="22031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ово поле 16"/>
          <p:cNvSpPr txBox="1"/>
          <p:nvPr/>
        </p:nvSpPr>
        <p:spPr>
          <a:xfrm>
            <a:off x="6453148" y="2924944"/>
            <a:ext cx="1791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itchFamily="34" charset="0"/>
              </a:rPr>
              <a:t>Choosing a level</a:t>
            </a:r>
            <a:endParaRPr lang="bg-BG" sz="1400" dirty="0">
              <a:latin typeface="Arial Black" pitchFamily="34" charset="0"/>
            </a:endParaRPr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6444208" y="4885094"/>
            <a:ext cx="184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itchFamily="34" charset="0"/>
              </a:rPr>
              <a:t>Create your level</a:t>
            </a:r>
            <a:endParaRPr lang="bg-BG" sz="1400" dirty="0">
              <a:latin typeface="Arial Black" pitchFamily="34" charset="0"/>
            </a:endParaRPr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5097619" y="6021288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itchFamily="34" charset="0"/>
              </a:rPr>
              <a:t>Exit Game</a:t>
            </a:r>
            <a:endParaRPr lang="bg-BG" sz="1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gifaceWide" pitchFamily="2" charset="0"/>
              </a:rPr>
              <a:t> Levels </a:t>
            </a:r>
            <a:endParaRPr lang="bg-BG" sz="3600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2520280" cy="232835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42" y="980728"/>
            <a:ext cx="2504894" cy="23292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56" y="980728"/>
            <a:ext cx="2520000" cy="23242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836104"/>
            <a:ext cx="2531739" cy="23292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96" y="3826744"/>
            <a:ext cx="2520000" cy="233856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Текстово поле 8"/>
          <p:cNvSpPr txBox="1"/>
          <p:nvPr/>
        </p:nvSpPr>
        <p:spPr>
          <a:xfrm>
            <a:off x="1069853" y="335699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DigifaceWide" pitchFamily="2" charset="0"/>
              </a:rPr>
              <a:t>Level 1</a:t>
            </a:r>
            <a:endParaRPr lang="bg-BG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3950173" y="335699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DigifaceWide" pitchFamily="2" charset="0"/>
              </a:rPr>
              <a:t>Level 2</a:t>
            </a:r>
            <a:endParaRPr lang="bg-BG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830493" y="335699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DigifaceWide" pitchFamily="2" charset="0"/>
              </a:rPr>
              <a:t>Level 3</a:t>
            </a:r>
            <a:endParaRPr lang="bg-BG" dirty="0"/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2627784" y="623731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DigifaceWide" pitchFamily="2" charset="0"/>
              </a:rPr>
              <a:t>Level 4</a:t>
            </a:r>
            <a:endParaRPr lang="bg-BG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5436096" y="622802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DigifaceWide" pitchFamily="2" charset="0"/>
              </a:rPr>
              <a:t>Level 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64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gifaceWide" pitchFamily="2" charset="0"/>
              </a:rPr>
              <a:t>structure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gifaceWide" pitchFamily="2" charset="0"/>
              </a:rPr>
              <a:t>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igifaceWide" pitchFamily="2" charset="0"/>
              </a:rPr>
              <a:t>and gameplay</a:t>
            </a:r>
            <a:endParaRPr lang="bg-BG" sz="3200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784065"/>
              </p:ext>
            </p:extLst>
          </p:nvPr>
        </p:nvGraphicFramePr>
        <p:xfrm>
          <a:off x="179512" y="548680"/>
          <a:ext cx="5194920" cy="6156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9" name="Право съединение 28"/>
          <p:cNvCxnSpPr/>
          <p:nvPr/>
        </p:nvCxnSpPr>
        <p:spPr>
          <a:xfrm>
            <a:off x="1979712" y="3938885"/>
            <a:ext cx="339585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ъединение с чупка 35"/>
          <p:cNvCxnSpPr/>
          <p:nvPr/>
        </p:nvCxnSpPr>
        <p:spPr>
          <a:xfrm rot="16200000" flipH="1">
            <a:off x="1727490" y="4272937"/>
            <a:ext cx="400016" cy="3603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аво съединение 53"/>
          <p:cNvCxnSpPr/>
          <p:nvPr/>
        </p:nvCxnSpPr>
        <p:spPr>
          <a:xfrm>
            <a:off x="1259632" y="5085184"/>
            <a:ext cx="28752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аво съединение 54"/>
          <p:cNvCxnSpPr/>
          <p:nvPr/>
        </p:nvCxnSpPr>
        <p:spPr>
          <a:xfrm>
            <a:off x="2610651" y="5085184"/>
            <a:ext cx="305165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ile"/>
          <p:cNvSpPr>
            <a:spLocks noEditPoints="1" noChangeArrowheads="1"/>
          </p:cNvSpPr>
          <p:nvPr/>
        </p:nvSpPr>
        <p:spPr bwMode="auto">
          <a:xfrm>
            <a:off x="3923928" y="3614205"/>
            <a:ext cx="936104" cy="678892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cxnSp>
        <p:nvCxnSpPr>
          <p:cNvPr id="71" name="Съединение с чупка 70"/>
          <p:cNvCxnSpPr/>
          <p:nvPr/>
        </p:nvCxnSpPr>
        <p:spPr>
          <a:xfrm>
            <a:off x="3419872" y="3953651"/>
            <a:ext cx="504056" cy="1954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Текстово поле 83"/>
          <p:cNvSpPr txBox="1"/>
          <p:nvPr/>
        </p:nvSpPr>
        <p:spPr>
          <a:xfrm>
            <a:off x="3851920" y="387208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Logo Game</a:t>
            </a:r>
            <a:endParaRPr lang="bg-BG" sz="1200" dirty="0">
              <a:latin typeface="Arial Black" pitchFamily="34" charset="0"/>
            </a:endParaRPr>
          </a:p>
        </p:txBody>
      </p:sp>
      <p:sp>
        <p:nvSpPr>
          <p:cNvPr id="86" name="File"/>
          <p:cNvSpPr>
            <a:spLocks noEditPoints="1" noChangeArrowheads="1"/>
          </p:cNvSpPr>
          <p:nvPr/>
        </p:nvSpPr>
        <p:spPr bwMode="auto">
          <a:xfrm>
            <a:off x="3923928" y="2780928"/>
            <a:ext cx="936104" cy="678892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cxnSp>
        <p:nvCxnSpPr>
          <p:cNvPr id="90" name="Съединение с чупка 89"/>
          <p:cNvCxnSpPr/>
          <p:nvPr/>
        </p:nvCxnSpPr>
        <p:spPr>
          <a:xfrm flipV="1">
            <a:off x="3419872" y="3140968"/>
            <a:ext cx="525633" cy="7761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Текстово поле 90"/>
          <p:cNvSpPr txBox="1"/>
          <p:nvPr/>
        </p:nvSpPr>
        <p:spPr>
          <a:xfrm>
            <a:off x="3974596" y="2977207"/>
            <a:ext cx="813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itchFamily="34" charset="0"/>
              </a:rPr>
              <a:t>Levels</a:t>
            </a:r>
            <a:endParaRPr lang="bg-BG" sz="1400" dirty="0">
              <a:latin typeface="Arial Black" pitchFamily="34" charset="0"/>
            </a:endParaRPr>
          </a:p>
        </p:txBody>
      </p:sp>
      <p:pic>
        <p:nvPicPr>
          <p:cNvPr id="92" name="Картина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29" y="1196752"/>
            <a:ext cx="392823" cy="392823"/>
          </a:xfrm>
          <a:prstGeom prst="rect">
            <a:avLst/>
          </a:prstGeom>
        </p:spPr>
      </p:pic>
      <p:sp>
        <p:nvSpPr>
          <p:cNvPr id="93" name="Текстово поле 92"/>
          <p:cNvSpPr txBox="1"/>
          <p:nvPr/>
        </p:nvSpPr>
        <p:spPr>
          <a:xfrm>
            <a:off x="5365062" y="836712"/>
            <a:ext cx="7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Hero</a:t>
            </a:r>
            <a:endParaRPr lang="bg-BG" dirty="0">
              <a:latin typeface="Arial Black" pitchFamily="34" charset="0"/>
            </a:endParaRPr>
          </a:p>
        </p:txBody>
      </p:sp>
      <p:sp>
        <p:nvSpPr>
          <p:cNvPr id="94" name="Текстово поле 93"/>
          <p:cNvSpPr txBox="1"/>
          <p:nvPr/>
        </p:nvSpPr>
        <p:spPr>
          <a:xfrm>
            <a:off x="5243619" y="16288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‘\u25a0’</a:t>
            </a:r>
            <a:endParaRPr lang="bg-B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7" name="Картина 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196752"/>
            <a:ext cx="392823" cy="392823"/>
          </a:xfrm>
          <a:prstGeom prst="rect">
            <a:avLst/>
          </a:prstGeom>
        </p:spPr>
      </p:pic>
      <p:sp>
        <p:nvSpPr>
          <p:cNvPr id="99" name="Текстово поле 98"/>
          <p:cNvSpPr txBox="1"/>
          <p:nvPr/>
        </p:nvSpPr>
        <p:spPr>
          <a:xfrm>
            <a:off x="6187484" y="83671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Zombie</a:t>
            </a:r>
            <a:endParaRPr lang="bg-BG" dirty="0">
              <a:latin typeface="Arial Black" pitchFamily="34" charset="0"/>
            </a:endParaRPr>
          </a:p>
        </p:txBody>
      </p:sp>
      <p:sp>
        <p:nvSpPr>
          <p:cNvPr id="100" name="Текстово поле 99"/>
          <p:cNvSpPr txBox="1"/>
          <p:nvPr/>
        </p:nvSpPr>
        <p:spPr>
          <a:xfrm>
            <a:off x="6372200" y="162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enemy</a:t>
            </a:r>
            <a:endParaRPr lang="bg-B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1" name="Картина 10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02076"/>
            <a:ext cx="392400" cy="392400"/>
          </a:xfrm>
          <a:prstGeom prst="rect">
            <a:avLst/>
          </a:prstGeom>
        </p:spPr>
      </p:pic>
      <p:sp>
        <p:nvSpPr>
          <p:cNvPr id="102" name="Текстово поле 101"/>
          <p:cNvSpPr txBox="1"/>
          <p:nvPr/>
        </p:nvSpPr>
        <p:spPr>
          <a:xfrm>
            <a:off x="7513245" y="8367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End</a:t>
            </a:r>
            <a:endParaRPr lang="bg-BG" dirty="0">
              <a:latin typeface="Arial Black" pitchFamily="34" charset="0"/>
            </a:endParaRPr>
          </a:p>
        </p:txBody>
      </p:sp>
      <p:sp>
        <p:nvSpPr>
          <p:cNvPr id="103" name="Текстово поле 102"/>
          <p:cNvSpPr txBox="1"/>
          <p:nvPr/>
        </p:nvSpPr>
        <p:spPr>
          <a:xfrm>
            <a:off x="7596336" y="16288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exit</a:t>
            </a:r>
            <a:endParaRPr lang="bg-B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6" name="Картина 10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16" y="2276872"/>
            <a:ext cx="392400" cy="392400"/>
          </a:xfrm>
          <a:prstGeom prst="rect">
            <a:avLst/>
          </a:prstGeom>
        </p:spPr>
      </p:pic>
      <p:pic>
        <p:nvPicPr>
          <p:cNvPr id="107" name="Картина 10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944" y="2276872"/>
            <a:ext cx="392400" cy="392400"/>
          </a:xfrm>
          <a:prstGeom prst="rect">
            <a:avLst/>
          </a:prstGeom>
        </p:spPr>
      </p:pic>
      <p:pic>
        <p:nvPicPr>
          <p:cNvPr id="108" name="Картина 10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16" y="3068960"/>
            <a:ext cx="392400" cy="392400"/>
          </a:xfrm>
          <a:prstGeom prst="rect">
            <a:avLst/>
          </a:prstGeom>
        </p:spPr>
      </p:pic>
      <p:pic>
        <p:nvPicPr>
          <p:cNvPr id="109" name="Картина 10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944" y="3068960"/>
            <a:ext cx="392400" cy="392400"/>
          </a:xfrm>
          <a:prstGeom prst="rect">
            <a:avLst/>
          </a:prstGeom>
        </p:spPr>
      </p:pic>
      <p:sp>
        <p:nvSpPr>
          <p:cNvPr id="114" name="Текстово поле 113"/>
          <p:cNvSpPr txBox="1"/>
          <p:nvPr/>
        </p:nvSpPr>
        <p:spPr>
          <a:xfrm>
            <a:off x="5643420" y="1916832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Yellow Key</a:t>
            </a:r>
            <a:endParaRPr lang="bg-B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Текстово поле 114"/>
          <p:cNvSpPr txBox="1"/>
          <p:nvPr/>
        </p:nvSpPr>
        <p:spPr>
          <a:xfrm>
            <a:off x="6876256" y="19168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Green Key</a:t>
            </a:r>
            <a:endParaRPr lang="bg-B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Текстово поле 115"/>
          <p:cNvSpPr txBox="1"/>
          <p:nvPr/>
        </p:nvSpPr>
        <p:spPr>
          <a:xfrm>
            <a:off x="5652120" y="2708920"/>
            <a:ext cx="134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Yellow Wall</a:t>
            </a:r>
            <a:endParaRPr lang="bg-B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Текстово поле 116"/>
          <p:cNvSpPr txBox="1"/>
          <p:nvPr/>
        </p:nvSpPr>
        <p:spPr>
          <a:xfrm>
            <a:off x="6876256" y="2708920"/>
            <a:ext cx="13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Green Wall</a:t>
            </a:r>
            <a:endParaRPr lang="bg-B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8" name="Картина 1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37" y="4620353"/>
            <a:ext cx="392823" cy="392823"/>
          </a:xfrm>
          <a:prstGeom prst="rect">
            <a:avLst/>
          </a:prstGeom>
        </p:spPr>
      </p:pic>
      <p:pic>
        <p:nvPicPr>
          <p:cNvPr id="119" name="Картина 1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4" y="4116720"/>
            <a:ext cx="392400" cy="392400"/>
          </a:xfrm>
          <a:prstGeom prst="rect">
            <a:avLst/>
          </a:prstGeom>
        </p:spPr>
      </p:pic>
      <p:pic>
        <p:nvPicPr>
          <p:cNvPr id="120" name="Картина 1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4" y="4548768"/>
            <a:ext cx="392400" cy="392400"/>
          </a:xfrm>
          <a:prstGeom prst="rect">
            <a:avLst/>
          </a:prstGeom>
        </p:spPr>
      </p:pic>
      <p:pic>
        <p:nvPicPr>
          <p:cNvPr id="121" name="Картина 1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4" y="4980816"/>
            <a:ext cx="392400" cy="392400"/>
          </a:xfrm>
          <a:prstGeom prst="rect">
            <a:avLst/>
          </a:prstGeom>
        </p:spPr>
      </p:pic>
      <p:pic>
        <p:nvPicPr>
          <p:cNvPr id="122" name="Картина 1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80" y="4620776"/>
            <a:ext cx="392400" cy="392400"/>
          </a:xfrm>
          <a:prstGeom prst="rect">
            <a:avLst/>
          </a:prstGeom>
        </p:spPr>
      </p:pic>
      <p:sp>
        <p:nvSpPr>
          <p:cNvPr id="123" name="Текстово поле 122"/>
          <p:cNvSpPr txBox="1"/>
          <p:nvPr/>
        </p:nvSpPr>
        <p:spPr>
          <a:xfrm>
            <a:off x="4932040" y="5086925"/>
            <a:ext cx="27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Hero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hits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Yellow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Key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reak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Yellow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Wall </a:t>
            </a:r>
            <a:endParaRPr lang="bg-BG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8" name="Съединител &quot;права стрелка&quot; 137"/>
          <p:cNvCxnSpPr/>
          <p:nvPr/>
        </p:nvCxnSpPr>
        <p:spPr>
          <a:xfrm>
            <a:off x="6197441" y="4797152"/>
            <a:ext cx="3907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Съединител &quot;права стрелка&quot; 140"/>
          <p:cNvCxnSpPr/>
          <p:nvPr/>
        </p:nvCxnSpPr>
        <p:spPr>
          <a:xfrm>
            <a:off x="7182284" y="4797152"/>
            <a:ext cx="3552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2" name="Картина 1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37" y="5772481"/>
            <a:ext cx="392823" cy="392823"/>
          </a:xfrm>
          <a:prstGeom prst="rect">
            <a:avLst/>
          </a:prstGeom>
        </p:spPr>
      </p:pic>
      <p:pic>
        <p:nvPicPr>
          <p:cNvPr id="143" name="Картина 1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772904"/>
            <a:ext cx="392400" cy="392400"/>
          </a:xfrm>
          <a:prstGeom prst="rect">
            <a:avLst/>
          </a:prstGeom>
        </p:spPr>
      </p:pic>
      <p:cxnSp>
        <p:nvCxnSpPr>
          <p:cNvPr id="144" name="Съединител &quot;права стрелка&quot; 143"/>
          <p:cNvCxnSpPr/>
          <p:nvPr/>
        </p:nvCxnSpPr>
        <p:spPr>
          <a:xfrm>
            <a:off x="6228184" y="5949280"/>
            <a:ext cx="3907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Текстово поле 144"/>
          <p:cNvSpPr txBox="1"/>
          <p:nvPr/>
        </p:nvSpPr>
        <p:spPr>
          <a:xfrm>
            <a:off x="4860032" y="6165304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Hero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reaches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exit level</a:t>
            </a:r>
            <a:endParaRPr lang="bg-B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6" name="Картина 1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37" y="3684249"/>
            <a:ext cx="392823" cy="392823"/>
          </a:xfrm>
          <a:prstGeom prst="rect">
            <a:avLst/>
          </a:prstGeom>
        </p:spPr>
      </p:pic>
      <p:pic>
        <p:nvPicPr>
          <p:cNvPr id="147" name="Картина 1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57" y="3684249"/>
            <a:ext cx="392823" cy="392823"/>
          </a:xfrm>
          <a:prstGeom prst="rect">
            <a:avLst/>
          </a:prstGeom>
        </p:spPr>
      </p:pic>
      <p:sp>
        <p:nvSpPr>
          <p:cNvPr id="148" name="Текстово поле 147"/>
          <p:cNvSpPr txBox="1"/>
          <p:nvPr/>
        </p:nvSpPr>
        <p:spPr>
          <a:xfrm>
            <a:off x="5151690" y="421179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Hero avoids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Zombie</a:t>
            </a:r>
            <a:endParaRPr lang="bg-BG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1" name="Съединение с чупка 150"/>
          <p:cNvCxnSpPr/>
          <p:nvPr/>
        </p:nvCxnSpPr>
        <p:spPr>
          <a:xfrm>
            <a:off x="6012160" y="3861048"/>
            <a:ext cx="987508" cy="3238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73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тема</vt:lpstr>
      <vt:lpstr>PowerPoint Presentation</vt:lpstr>
      <vt:lpstr>Beginning: Start Game</vt:lpstr>
      <vt:lpstr> Levels </vt:lpstr>
      <vt:lpstr>structure and gameplay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abc</dc:creator>
  <cp:lastModifiedBy>VLADominator</cp:lastModifiedBy>
  <cp:revision>30</cp:revision>
  <dcterms:created xsi:type="dcterms:W3CDTF">2013-08-30T18:54:50Z</dcterms:created>
  <dcterms:modified xsi:type="dcterms:W3CDTF">2013-10-04T13:44:38Z</dcterms:modified>
</cp:coreProperties>
</file>