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notesMasterIdLst>
    <p:notesMasterId r:id="rId13"/>
  </p:notesMasterIdLst>
  <p:sldIdLst>
    <p:sldId id="256" r:id="rId4"/>
    <p:sldId id="260" r:id="rId5"/>
    <p:sldId id="257" r:id="rId6"/>
    <p:sldId id="258" r:id="rId7"/>
    <p:sldId id="261" r:id="rId8"/>
    <p:sldId id="262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b1" initials="O" lastIdx="1" clrIdx="0">
    <p:extLst>
      <p:ext uri="{19B8F6BF-5375-455C-9EA6-DF929625EA0E}">
        <p15:presenceInfo xmlns:p15="http://schemas.microsoft.com/office/powerpoint/2012/main" userId="Ob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753AE-5901-4D4F-AD0F-7C88081395E1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85F7EA2E-510C-4F74-891F-F74330EA24CD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/>
            <a:t>Animated Enemies</a:t>
          </a:r>
          <a:endParaRPr lang="en-US" dirty="0"/>
        </a:p>
      </dgm:t>
    </dgm:pt>
    <dgm:pt modelId="{47587531-FEA7-455C-B9E7-01C21C61EF24}" type="parTrans" cxnId="{13E06CA1-2E23-48C5-8230-4FB04D6A9731}">
      <dgm:prSet/>
      <dgm:spPr/>
      <dgm:t>
        <a:bodyPr/>
        <a:lstStyle/>
        <a:p>
          <a:endParaRPr lang="en-US"/>
        </a:p>
      </dgm:t>
    </dgm:pt>
    <dgm:pt modelId="{CA7D29F8-1BDE-4986-91A5-00A1FBA912D4}" type="sibTrans" cxnId="{13E06CA1-2E23-48C5-8230-4FB04D6A9731}">
      <dgm:prSet/>
      <dgm:spPr/>
      <dgm:t>
        <a:bodyPr/>
        <a:lstStyle/>
        <a:p>
          <a:endParaRPr lang="en-US"/>
        </a:p>
      </dgm:t>
    </dgm:pt>
    <dgm:pt modelId="{172211BD-3DE2-4FDB-A094-60E7F82B4257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Different Types Of Enemies</a:t>
          </a:r>
          <a:endParaRPr lang="en-US" dirty="0"/>
        </a:p>
      </dgm:t>
    </dgm:pt>
    <dgm:pt modelId="{4230E090-C22D-47C2-AF72-AC9301E3C81D}" type="parTrans" cxnId="{0A6C37E1-F3CD-40BF-A49B-386C9147C958}">
      <dgm:prSet/>
      <dgm:spPr/>
      <dgm:t>
        <a:bodyPr/>
        <a:lstStyle/>
        <a:p>
          <a:endParaRPr lang="en-US"/>
        </a:p>
      </dgm:t>
    </dgm:pt>
    <dgm:pt modelId="{1D92A2F1-8C7D-41E1-BB74-E11A1053444E}" type="sibTrans" cxnId="{0A6C37E1-F3CD-40BF-A49B-386C9147C958}">
      <dgm:prSet/>
      <dgm:spPr/>
      <dgm:t>
        <a:bodyPr/>
        <a:lstStyle/>
        <a:p>
          <a:endParaRPr lang="en-US"/>
        </a:p>
      </dgm:t>
    </dgm:pt>
    <dgm:pt modelId="{8F5A8527-9FE0-4F55-80F2-5EA035A893EB}" type="pres">
      <dgm:prSet presAssocID="{BC1753AE-5901-4D4F-AD0F-7C88081395E1}" presName="linearFlow" presStyleCnt="0">
        <dgm:presLayoutVars>
          <dgm:dir/>
          <dgm:resizeHandles val="exact"/>
        </dgm:presLayoutVars>
      </dgm:prSet>
      <dgm:spPr/>
    </dgm:pt>
    <dgm:pt modelId="{1DA7CDB9-E084-40AD-A281-9EB69C531921}" type="pres">
      <dgm:prSet presAssocID="{85F7EA2E-510C-4F74-891F-F74330EA24CD}" presName="composite" presStyleCnt="0"/>
      <dgm:spPr/>
    </dgm:pt>
    <dgm:pt modelId="{2333DBDB-C665-4154-8585-F861E83563F8}" type="pres">
      <dgm:prSet presAssocID="{85F7EA2E-510C-4F74-891F-F74330EA24CD}" presName="imgShp" presStyleLbl="fgImgPlace1" presStyleIdx="0" presStyleCnt="2" custScaleX="126522" custScaleY="119320" custLinFactNeighborX="-74698" custLinFactNeighborY="69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35DAC5B-6C7C-4FB1-92FE-370A36A189EE}" type="pres">
      <dgm:prSet presAssocID="{85F7EA2E-510C-4F74-891F-F74330EA24CD}" presName="txShp" presStyleLbl="node1" presStyleIdx="0" presStyleCnt="2" custScaleX="112883" custScaleY="71708" custLinFactNeighborX="7771" custLinFactNeighborY="1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56479-E191-4E89-8B9A-7DD6194428C7}" type="pres">
      <dgm:prSet presAssocID="{CA7D29F8-1BDE-4986-91A5-00A1FBA912D4}" presName="spacing" presStyleCnt="0"/>
      <dgm:spPr/>
    </dgm:pt>
    <dgm:pt modelId="{4958838B-7313-4AA3-8DA1-83E5B2983F3D}" type="pres">
      <dgm:prSet presAssocID="{172211BD-3DE2-4FDB-A094-60E7F82B4257}" presName="composite" presStyleCnt="0"/>
      <dgm:spPr/>
    </dgm:pt>
    <dgm:pt modelId="{2246816A-B6F6-4380-BEE7-3C4BDD9367CB}" type="pres">
      <dgm:prSet presAssocID="{172211BD-3DE2-4FDB-A094-60E7F82B4257}" presName="imgShp" presStyleLbl="fgImgPlace1" presStyleIdx="1" presStyleCnt="2" custScaleX="129210" custScaleY="119792" custLinFactNeighborX="-73678" custLinFactNeighborY="-423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B5C2A7-820D-47E1-8A74-703B16331772}" type="pres">
      <dgm:prSet presAssocID="{172211BD-3DE2-4FDB-A094-60E7F82B4257}" presName="txShp" presStyleLbl="node1" presStyleIdx="1" presStyleCnt="2" custScaleX="113433" custScaleY="71481" custLinFactNeighborX="7425" custLinFactNeighborY="-5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E06CA1-2E23-48C5-8230-4FB04D6A9731}" srcId="{BC1753AE-5901-4D4F-AD0F-7C88081395E1}" destId="{85F7EA2E-510C-4F74-891F-F74330EA24CD}" srcOrd="0" destOrd="0" parTransId="{47587531-FEA7-455C-B9E7-01C21C61EF24}" sibTransId="{CA7D29F8-1BDE-4986-91A5-00A1FBA912D4}"/>
    <dgm:cxn modelId="{EF1DF879-63FD-44B5-9D3B-8E88C3CC62C6}" type="presOf" srcId="{85F7EA2E-510C-4F74-891F-F74330EA24CD}" destId="{835DAC5B-6C7C-4FB1-92FE-370A36A189EE}" srcOrd="0" destOrd="0" presId="urn:microsoft.com/office/officeart/2005/8/layout/vList3"/>
    <dgm:cxn modelId="{0A6C37E1-F3CD-40BF-A49B-386C9147C958}" srcId="{BC1753AE-5901-4D4F-AD0F-7C88081395E1}" destId="{172211BD-3DE2-4FDB-A094-60E7F82B4257}" srcOrd="1" destOrd="0" parTransId="{4230E090-C22D-47C2-AF72-AC9301E3C81D}" sibTransId="{1D92A2F1-8C7D-41E1-BB74-E11A1053444E}"/>
    <dgm:cxn modelId="{9DA1737E-2802-4DCA-A1E0-EBE6749B6D45}" type="presOf" srcId="{172211BD-3DE2-4FDB-A094-60E7F82B4257}" destId="{29B5C2A7-820D-47E1-8A74-703B16331772}" srcOrd="0" destOrd="0" presId="urn:microsoft.com/office/officeart/2005/8/layout/vList3"/>
    <dgm:cxn modelId="{3E5D4A31-C046-472F-94A4-1BAD8AC0169B}" type="presOf" srcId="{BC1753AE-5901-4D4F-AD0F-7C88081395E1}" destId="{8F5A8527-9FE0-4F55-80F2-5EA035A893EB}" srcOrd="0" destOrd="0" presId="urn:microsoft.com/office/officeart/2005/8/layout/vList3"/>
    <dgm:cxn modelId="{AB11D131-ACD7-4FC2-B670-8E292320D8FE}" type="presParOf" srcId="{8F5A8527-9FE0-4F55-80F2-5EA035A893EB}" destId="{1DA7CDB9-E084-40AD-A281-9EB69C531921}" srcOrd="0" destOrd="0" presId="urn:microsoft.com/office/officeart/2005/8/layout/vList3"/>
    <dgm:cxn modelId="{11C21BC5-EA40-4057-BCD7-86B8549B33A4}" type="presParOf" srcId="{1DA7CDB9-E084-40AD-A281-9EB69C531921}" destId="{2333DBDB-C665-4154-8585-F861E83563F8}" srcOrd="0" destOrd="0" presId="urn:microsoft.com/office/officeart/2005/8/layout/vList3"/>
    <dgm:cxn modelId="{B04FD38D-0C47-438D-89F8-1BD30934CC63}" type="presParOf" srcId="{1DA7CDB9-E084-40AD-A281-9EB69C531921}" destId="{835DAC5B-6C7C-4FB1-92FE-370A36A189EE}" srcOrd="1" destOrd="0" presId="urn:microsoft.com/office/officeart/2005/8/layout/vList3"/>
    <dgm:cxn modelId="{EB65B64F-8D72-4975-8969-62F9807910E8}" type="presParOf" srcId="{8F5A8527-9FE0-4F55-80F2-5EA035A893EB}" destId="{44656479-E191-4E89-8B9A-7DD6194428C7}" srcOrd="1" destOrd="0" presId="urn:microsoft.com/office/officeart/2005/8/layout/vList3"/>
    <dgm:cxn modelId="{D3813ED3-DFF0-4EF0-A832-50DC56A0E4A9}" type="presParOf" srcId="{8F5A8527-9FE0-4F55-80F2-5EA035A893EB}" destId="{4958838B-7313-4AA3-8DA1-83E5B2983F3D}" srcOrd="2" destOrd="0" presId="urn:microsoft.com/office/officeart/2005/8/layout/vList3"/>
    <dgm:cxn modelId="{B23BB89F-2B19-4BA7-A528-0FB058987D88}" type="presParOf" srcId="{4958838B-7313-4AA3-8DA1-83E5B2983F3D}" destId="{2246816A-B6F6-4380-BEE7-3C4BDD9367CB}" srcOrd="0" destOrd="0" presId="urn:microsoft.com/office/officeart/2005/8/layout/vList3"/>
    <dgm:cxn modelId="{D7BCC69F-11F1-4973-A72F-E1576BBE261E}" type="presParOf" srcId="{4958838B-7313-4AA3-8DA1-83E5B2983F3D}" destId="{29B5C2A7-820D-47E1-8A74-703B1633177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1753AE-5901-4D4F-AD0F-7C88081395E1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85F7EA2E-510C-4F74-891F-F74330EA24CD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/>
            <a:t>Special Sound FX</a:t>
          </a:r>
          <a:endParaRPr lang="en-US" dirty="0"/>
        </a:p>
      </dgm:t>
    </dgm:pt>
    <dgm:pt modelId="{47587531-FEA7-455C-B9E7-01C21C61EF24}" type="parTrans" cxnId="{13E06CA1-2E23-48C5-8230-4FB04D6A9731}">
      <dgm:prSet/>
      <dgm:spPr/>
      <dgm:t>
        <a:bodyPr/>
        <a:lstStyle/>
        <a:p>
          <a:endParaRPr lang="en-US"/>
        </a:p>
      </dgm:t>
    </dgm:pt>
    <dgm:pt modelId="{CA7D29F8-1BDE-4986-91A5-00A1FBA912D4}" type="sibTrans" cxnId="{13E06CA1-2E23-48C5-8230-4FB04D6A9731}">
      <dgm:prSet/>
      <dgm:spPr/>
      <dgm:t>
        <a:bodyPr/>
        <a:lstStyle/>
        <a:p>
          <a:endParaRPr lang="en-US"/>
        </a:p>
      </dgm:t>
    </dgm:pt>
    <dgm:pt modelId="{172211BD-3DE2-4FDB-A094-60E7F82B4257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Interactive Buttons</a:t>
          </a:r>
          <a:endParaRPr lang="en-US" dirty="0"/>
        </a:p>
      </dgm:t>
    </dgm:pt>
    <dgm:pt modelId="{4230E090-C22D-47C2-AF72-AC9301E3C81D}" type="parTrans" cxnId="{0A6C37E1-F3CD-40BF-A49B-386C9147C958}">
      <dgm:prSet/>
      <dgm:spPr/>
      <dgm:t>
        <a:bodyPr/>
        <a:lstStyle/>
        <a:p>
          <a:endParaRPr lang="en-US"/>
        </a:p>
      </dgm:t>
    </dgm:pt>
    <dgm:pt modelId="{1D92A2F1-8C7D-41E1-BB74-E11A1053444E}" type="sibTrans" cxnId="{0A6C37E1-F3CD-40BF-A49B-386C9147C958}">
      <dgm:prSet/>
      <dgm:spPr/>
      <dgm:t>
        <a:bodyPr/>
        <a:lstStyle/>
        <a:p>
          <a:endParaRPr lang="en-US"/>
        </a:p>
      </dgm:t>
    </dgm:pt>
    <dgm:pt modelId="{8F5A8527-9FE0-4F55-80F2-5EA035A893EB}" type="pres">
      <dgm:prSet presAssocID="{BC1753AE-5901-4D4F-AD0F-7C88081395E1}" presName="linearFlow" presStyleCnt="0">
        <dgm:presLayoutVars>
          <dgm:dir/>
          <dgm:resizeHandles val="exact"/>
        </dgm:presLayoutVars>
      </dgm:prSet>
      <dgm:spPr/>
    </dgm:pt>
    <dgm:pt modelId="{1DA7CDB9-E084-40AD-A281-9EB69C531921}" type="pres">
      <dgm:prSet presAssocID="{85F7EA2E-510C-4F74-891F-F74330EA24CD}" presName="composite" presStyleCnt="0"/>
      <dgm:spPr/>
    </dgm:pt>
    <dgm:pt modelId="{2333DBDB-C665-4154-8585-F861E83563F8}" type="pres">
      <dgm:prSet presAssocID="{85F7EA2E-510C-4F74-891F-F74330EA24CD}" presName="imgShp" presStyleLbl="fgImgPlace1" presStyleIdx="0" presStyleCnt="2" custScaleX="126522" custScaleY="119320" custLinFactNeighborX="-74698" custLinFactNeighborY="69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835DAC5B-6C7C-4FB1-92FE-370A36A189EE}" type="pres">
      <dgm:prSet presAssocID="{85F7EA2E-510C-4F74-891F-F74330EA24CD}" presName="txShp" presStyleLbl="node1" presStyleIdx="0" presStyleCnt="2" custScaleX="112883" custScaleY="71708" custLinFactNeighborX="7771" custLinFactNeighborY="1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56479-E191-4E89-8B9A-7DD6194428C7}" type="pres">
      <dgm:prSet presAssocID="{CA7D29F8-1BDE-4986-91A5-00A1FBA912D4}" presName="spacing" presStyleCnt="0"/>
      <dgm:spPr/>
    </dgm:pt>
    <dgm:pt modelId="{4958838B-7313-4AA3-8DA1-83E5B2983F3D}" type="pres">
      <dgm:prSet presAssocID="{172211BD-3DE2-4FDB-A094-60E7F82B4257}" presName="composite" presStyleCnt="0"/>
      <dgm:spPr/>
    </dgm:pt>
    <dgm:pt modelId="{2246816A-B6F6-4380-BEE7-3C4BDD9367CB}" type="pres">
      <dgm:prSet presAssocID="{172211BD-3DE2-4FDB-A094-60E7F82B4257}" presName="imgShp" presStyleLbl="fgImgPlace1" presStyleIdx="1" presStyleCnt="2" custScaleX="129210" custScaleY="119792" custLinFactNeighborX="-73678" custLinFactNeighborY="-423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29B5C2A7-820D-47E1-8A74-703B16331772}" type="pres">
      <dgm:prSet presAssocID="{172211BD-3DE2-4FDB-A094-60E7F82B4257}" presName="txShp" presStyleLbl="node1" presStyleIdx="1" presStyleCnt="2" custScaleX="113433" custScaleY="71481" custLinFactNeighborX="7425" custLinFactNeighborY="-5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4A08CA-D20A-4A27-ADB8-441B7CB1EA37}" type="presOf" srcId="{172211BD-3DE2-4FDB-A094-60E7F82B4257}" destId="{29B5C2A7-820D-47E1-8A74-703B16331772}" srcOrd="0" destOrd="0" presId="urn:microsoft.com/office/officeart/2005/8/layout/vList3"/>
    <dgm:cxn modelId="{13E06CA1-2E23-48C5-8230-4FB04D6A9731}" srcId="{BC1753AE-5901-4D4F-AD0F-7C88081395E1}" destId="{85F7EA2E-510C-4F74-891F-F74330EA24CD}" srcOrd="0" destOrd="0" parTransId="{47587531-FEA7-455C-B9E7-01C21C61EF24}" sibTransId="{CA7D29F8-1BDE-4986-91A5-00A1FBA912D4}"/>
    <dgm:cxn modelId="{0A6C37E1-F3CD-40BF-A49B-386C9147C958}" srcId="{BC1753AE-5901-4D4F-AD0F-7C88081395E1}" destId="{172211BD-3DE2-4FDB-A094-60E7F82B4257}" srcOrd="1" destOrd="0" parTransId="{4230E090-C22D-47C2-AF72-AC9301E3C81D}" sibTransId="{1D92A2F1-8C7D-41E1-BB74-E11A1053444E}"/>
    <dgm:cxn modelId="{5B0B865E-2A8F-429A-BC2C-EEB6C03E5F19}" type="presOf" srcId="{BC1753AE-5901-4D4F-AD0F-7C88081395E1}" destId="{8F5A8527-9FE0-4F55-80F2-5EA035A893EB}" srcOrd="0" destOrd="0" presId="urn:microsoft.com/office/officeart/2005/8/layout/vList3"/>
    <dgm:cxn modelId="{5B73301D-6A6A-467F-A048-646FCE3F4A9D}" type="presOf" srcId="{85F7EA2E-510C-4F74-891F-F74330EA24CD}" destId="{835DAC5B-6C7C-4FB1-92FE-370A36A189EE}" srcOrd="0" destOrd="0" presId="urn:microsoft.com/office/officeart/2005/8/layout/vList3"/>
    <dgm:cxn modelId="{93FF02BB-2F98-4777-8749-79F0D6FBE3AA}" type="presParOf" srcId="{8F5A8527-9FE0-4F55-80F2-5EA035A893EB}" destId="{1DA7CDB9-E084-40AD-A281-9EB69C531921}" srcOrd="0" destOrd="0" presId="urn:microsoft.com/office/officeart/2005/8/layout/vList3"/>
    <dgm:cxn modelId="{FE1C0DBF-0601-4A24-BF00-B3E4B465FE16}" type="presParOf" srcId="{1DA7CDB9-E084-40AD-A281-9EB69C531921}" destId="{2333DBDB-C665-4154-8585-F861E83563F8}" srcOrd="0" destOrd="0" presId="urn:microsoft.com/office/officeart/2005/8/layout/vList3"/>
    <dgm:cxn modelId="{5FAB311C-D3D3-49ED-86FB-C968D4059F5C}" type="presParOf" srcId="{1DA7CDB9-E084-40AD-A281-9EB69C531921}" destId="{835DAC5B-6C7C-4FB1-92FE-370A36A189EE}" srcOrd="1" destOrd="0" presId="urn:microsoft.com/office/officeart/2005/8/layout/vList3"/>
    <dgm:cxn modelId="{FC3D9F53-254F-4F52-B5A0-590D70819E6B}" type="presParOf" srcId="{8F5A8527-9FE0-4F55-80F2-5EA035A893EB}" destId="{44656479-E191-4E89-8B9A-7DD6194428C7}" srcOrd="1" destOrd="0" presId="urn:microsoft.com/office/officeart/2005/8/layout/vList3"/>
    <dgm:cxn modelId="{EEA241CD-1CE5-41FB-905A-08FC2B6B8F16}" type="presParOf" srcId="{8F5A8527-9FE0-4F55-80F2-5EA035A893EB}" destId="{4958838B-7313-4AA3-8DA1-83E5B2983F3D}" srcOrd="2" destOrd="0" presId="urn:microsoft.com/office/officeart/2005/8/layout/vList3"/>
    <dgm:cxn modelId="{07B7021A-FD86-42AC-AC38-5A9A49FFA26F}" type="presParOf" srcId="{4958838B-7313-4AA3-8DA1-83E5B2983F3D}" destId="{2246816A-B6F6-4380-BEE7-3C4BDD9367CB}" srcOrd="0" destOrd="0" presId="urn:microsoft.com/office/officeart/2005/8/layout/vList3"/>
    <dgm:cxn modelId="{014D2EA3-7199-420A-8585-02620CAE9230}" type="presParOf" srcId="{4958838B-7313-4AA3-8DA1-83E5B2983F3D}" destId="{29B5C2A7-820D-47E1-8A74-703B1633177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7B47EC-705D-4699-BB1E-46819B40EC6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935A51B-CCBF-4416-ACFE-05C1255C9F5F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3200" dirty="0" smtClean="0"/>
            <a:t>3 Types Of Weapons</a:t>
          </a:r>
          <a:endParaRPr lang="en-US" sz="3200" dirty="0"/>
        </a:p>
      </dgm:t>
    </dgm:pt>
    <dgm:pt modelId="{577FFB2C-52F1-452A-AEFB-6D81B13B88C0}" type="parTrans" cxnId="{6D94EA05-0B23-41B9-821A-5CA3EC7C4C41}">
      <dgm:prSet/>
      <dgm:spPr/>
      <dgm:t>
        <a:bodyPr/>
        <a:lstStyle/>
        <a:p>
          <a:endParaRPr lang="en-US"/>
        </a:p>
      </dgm:t>
    </dgm:pt>
    <dgm:pt modelId="{128390F5-7256-4BAD-85BD-9072F9312DEB}" type="sibTrans" cxnId="{6D94EA05-0B23-41B9-821A-5CA3EC7C4C41}">
      <dgm:prSet/>
      <dgm:spPr/>
      <dgm:t>
        <a:bodyPr/>
        <a:lstStyle/>
        <a:p>
          <a:endParaRPr lang="en-US"/>
        </a:p>
      </dgm:t>
    </dgm:pt>
    <dgm:pt modelId="{137A9C7E-76F3-42B7-8C18-0A5E7325C6F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3200" dirty="0" smtClean="0"/>
            <a:t>Each Unlocked At Different Stage Of The Game</a:t>
          </a:r>
          <a:endParaRPr lang="en-US" sz="3200" dirty="0"/>
        </a:p>
      </dgm:t>
    </dgm:pt>
    <dgm:pt modelId="{7FF58FC3-E810-4C8C-9515-06557675768D}" type="parTrans" cxnId="{64578180-A192-4F15-8783-89C322375B56}">
      <dgm:prSet/>
      <dgm:spPr/>
      <dgm:t>
        <a:bodyPr/>
        <a:lstStyle/>
        <a:p>
          <a:endParaRPr lang="en-US"/>
        </a:p>
      </dgm:t>
    </dgm:pt>
    <dgm:pt modelId="{429A611F-21D5-4152-956A-CCDDA98610FE}" type="sibTrans" cxnId="{64578180-A192-4F15-8783-89C322375B56}">
      <dgm:prSet/>
      <dgm:spPr/>
      <dgm:t>
        <a:bodyPr/>
        <a:lstStyle/>
        <a:p>
          <a:endParaRPr lang="en-US"/>
        </a:p>
      </dgm:t>
    </dgm:pt>
    <dgm:pt modelId="{6E750D65-F5B7-4E5B-9656-EF1AA9F7AAAD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3200" dirty="0" smtClean="0"/>
            <a:t>Each With Specific Damage And Sounds</a:t>
          </a:r>
          <a:endParaRPr lang="en-US" sz="3200" dirty="0"/>
        </a:p>
      </dgm:t>
    </dgm:pt>
    <dgm:pt modelId="{2D388718-0482-4888-91E4-CD4759577B6A}" type="parTrans" cxnId="{2D6A1E90-2C21-4948-B38A-AF130FFAD6C9}">
      <dgm:prSet/>
      <dgm:spPr/>
      <dgm:t>
        <a:bodyPr/>
        <a:lstStyle/>
        <a:p>
          <a:endParaRPr lang="en-US"/>
        </a:p>
      </dgm:t>
    </dgm:pt>
    <dgm:pt modelId="{1E62A6E9-889E-4D68-AAEF-7A9E1F4C2E2F}" type="sibTrans" cxnId="{2D6A1E90-2C21-4948-B38A-AF130FFAD6C9}">
      <dgm:prSet/>
      <dgm:spPr/>
      <dgm:t>
        <a:bodyPr/>
        <a:lstStyle/>
        <a:p>
          <a:endParaRPr lang="en-US"/>
        </a:p>
      </dgm:t>
    </dgm:pt>
    <dgm:pt modelId="{14360EA3-0117-409E-BC5F-2BA216CD18A9}" type="pres">
      <dgm:prSet presAssocID="{687B47EC-705D-4699-BB1E-46819B40EC66}" presName="linearFlow" presStyleCnt="0">
        <dgm:presLayoutVars>
          <dgm:dir/>
          <dgm:resizeHandles val="exact"/>
        </dgm:presLayoutVars>
      </dgm:prSet>
      <dgm:spPr/>
    </dgm:pt>
    <dgm:pt modelId="{811B2A22-D5BF-4AAF-A979-5B976E15B753}" type="pres">
      <dgm:prSet presAssocID="{9935A51B-CCBF-4416-ACFE-05C1255C9F5F}" presName="composite" presStyleCnt="0"/>
      <dgm:spPr/>
    </dgm:pt>
    <dgm:pt modelId="{016A5588-D6A3-4CC8-ADF5-A3F4B7F206DC}" type="pres">
      <dgm:prSet presAssocID="{9935A51B-CCBF-4416-ACFE-05C1255C9F5F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70CDD76-5CCA-47D5-9F74-DD7144F43270}" type="pres">
      <dgm:prSet presAssocID="{9935A51B-CCBF-4416-ACFE-05C1255C9F5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32C7A5-B8B6-4C9D-A8AC-ABF00A856931}" type="pres">
      <dgm:prSet presAssocID="{128390F5-7256-4BAD-85BD-9072F9312DEB}" presName="spacing" presStyleCnt="0"/>
      <dgm:spPr/>
    </dgm:pt>
    <dgm:pt modelId="{6D1EC99F-13EC-4F58-A012-E5C3DD347552}" type="pres">
      <dgm:prSet presAssocID="{137A9C7E-76F3-42B7-8C18-0A5E7325C6F9}" presName="composite" presStyleCnt="0"/>
      <dgm:spPr/>
    </dgm:pt>
    <dgm:pt modelId="{5832FA88-84DC-4A15-BDF8-EE062433F099}" type="pres">
      <dgm:prSet presAssocID="{137A9C7E-76F3-42B7-8C18-0A5E7325C6F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387E0D4-3CBB-480F-85DF-BBC3D28DD026}" type="pres">
      <dgm:prSet presAssocID="{137A9C7E-76F3-42B7-8C18-0A5E7325C6F9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B8B67-694D-43D6-8E18-589C008A58BD}" type="pres">
      <dgm:prSet presAssocID="{429A611F-21D5-4152-956A-CCDDA98610FE}" presName="spacing" presStyleCnt="0"/>
      <dgm:spPr/>
    </dgm:pt>
    <dgm:pt modelId="{2725464B-74A8-41B9-AEC8-24982EC8EAFE}" type="pres">
      <dgm:prSet presAssocID="{6E750D65-F5B7-4E5B-9656-EF1AA9F7AAAD}" presName="composite" presStyleCnt="0"/>
      <dgm:spPr/>
    </dgm:pt>
    <dgm:pt modelId="{9B283178-ECDE-4370-B2AA-719D02AAF1B1}" type="pres">
      <dgm:prSet presAssocID="{6E750D65-F5B7-4E5B-9656-EF1AA9F7AAAD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8C268AE-ADCE-426D-BC37-1D925379D138}" type="pres">
      <dgm:prSet presAssocID="{6E750D65-F5B7-4E5B-9656-EF1AA9F7AAAD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4360BA-827B-41C4-82A0-D209B447E8C3}" type="presOf" srcId="{9935A51B-CCBF-4416-ACFE-05C1255C9F5F}" destId="{870CDD76-5CCA-47D5-9F74-DD7144F43270}" srcOrd="0" destOrd="0" presId="urn:microsoft.com/office/officeart/2005/8/layout/vList3"/>
    <dgm:cxn modelId="{39DD43E3-410B-471D-B0E4-09819F433861}" type="presOf" srcId="{137A9C7E-76F3-42B7-8C18-0A5E7325C6F9}" destId="{2387E0D4-3CBB-480F-85DF-BBC3D28DD026}" srcOrd="0" destOrd="0" presId="urn:microsoft.com/office/officeart/2005/8/layout/vList3"/>
    <dgm:cxn modelId="{64578180-A192-4F15-8783-89C322375B56}" srcId="{687B47EC-705D-4699-BB1E-46819B40EC66}" destId="{137A9C7E-76F3-42B7-8C18-0A5E7325C6F9}" srcOrd="1" destOrd="0" parTransId="{7FF58FC3-E810-4C8C-9515-06557675768D}" sibTransId="{429A611F-21D5-4152-956A-CCDDA98610FE}"/>
    <dgm:cxn modelId="{E25BEA7A-FD49-4435-98E7-C4D469508583}" type="presOf" srcId="{6E750D65-F5B7-4E5B-9656-EF1AA9F7AAAD}" destId="{A8C268AE-ADCE-426D-BC37-1D925379D138}" srcOrd="0" destOrd="0" presId="urn:microsoft.com/office/officeart/2005/8/layout/vList3"/>
    <dgm:cxn modelId="{2D6A1E90-2C21-4948-B38A-AF130FFAD6C9}" srcId="{687B47EC-705D-4699-BB1E-46819B40EC66}" destId="{6E750D65-F5B7-4E5B-9656-EF1AA9F7AAAD}" srcOrd="2" destOrd="0" parTransId="{2D388718-0482-4888-91E4-CD4759577B6A}" sibTransId="{1E62A6E9-889E-4D68-AAEF-7A9E1F4C2E2F}"/>
    <dgm:cxn modelId="{6D94EA05-0B23-41B9-821A-5CA3EC7C4C41}" srcId="{687B47EC-705D-4699-BB1E-46819B40EC66}" destId="{9935A51B-CCBF-4416-ACFE-05C1255C9F5F}" srcOrd="0" destOrd="0" parTransId="{577FFB2C-52F1-452A-AEFB-6D81B13B88C0}" sibTransId="{128390F5-7256-4BAD-85BD-9072F9312DEB}"/>
    <dgm:cxn modelId="{15804E0F-2993-4D94-9D0D-06D0423E4181}" type="presOf" srcId="{687B47EC-705D-4699-BB1E-46819B40EC66}" destId="{14360EA3-0117-409E-BC5F-2BA216CD18A9}" srcOrd="0" destOrd="0" presId="urn:microsoft.com/office/officeart/2005/8/layout/vList3"/>
    <dgm:cxn modelId="{16E82ADE-408D-4AAB-9E56-BE94C6BC4B1B}" type="presParOf" srcId="{14360EA3-0117-409E-BC5F-2BA216CD18A9}" destId="{811B2A22-D5BF-4AAF-A979-5B976E15B753}" srcOrd="0" destOrd="0" presId="urn:microsoft.com/office/officeart/2005/8/layout/vList3"/>
    <dgm:cxn modelId="{72502D08-421D-48F1-A364-4FBC34CDE727}" type="presParOf" srcId="{811B2A22-D5BF-4AAF-A979-5B976E15B753}" destId="{016A5588-D6A3-4CC8-ADF5-A3F4B7F206DC}" srcOrd="0" destOrd="0" presId="urn:microsoft.com/office/officeart/2005/8/layout/vList3"/>
    <dgm:cxn modelId="{3FA3C45A-2859-4F10-A6B1-38A3A43333D9}" type="presParOf" srcId="{811B2A22-D5BF-4AAF-A979-5B976E15B753}" destId="{870CDD76-5CCA-47D5-9F74-DD7144F43270}" srcOrd="1" destOrd="0" presId="urn:microsoft.com/office/officeart/2005/8/layout/vList3"/>
    <dgm:cxn modelId="{5C6BADE3-A7FC-4F7C-8720-F7D4882BF797}" type="presParOf" srcId="{14360EA3-0117-409E-BC5F-2BA216CD18A9}" destId="{5D32C7A5-B8B6-4C9D-A8AC-ABF00A856931}" srcOrd="1" destOrd="0" presId="urn:microsoft.com/office/officeart/2005/8/layout/vList3"/>
    <dgm:cxn modelId="{080A427A-BB6A-402F-9C33-57D936E46F5C}" type="presParOf" srcId="{14360EA3-0117-409E-BC5F-2BA216CD18A9}" destId="{6D1EC99F-13EC-4F58-A012-E5C3DD347552}" srcOrd="2" destOrd="0" presId="urn:microsoft.com/office/officeart/2005/8/layout/vList3"/>
    <dgm:cxn modelId="{3804EA9A-5F7B-4087-9DB7-1F1A5E6641D8}" type="presParOf" srcId="{6D1EC99F-13EC-4F58-A012-E5C3DD347552}" destId="{5832FA88-84DC-4A15-BDF8-EE062433F099}" srcOrd="0" destOrd="0" presId="urn:microsoft.com/office/officeart/2005/8/layout/vList3"/>
    <dgm:cxn modelId="{69346944-8BFB-4534-8A53-1E43E7D4F811}" type="presParOf" srcId="{6D1EC99F-13EC-4F58-A012-E5C3DD347552}" destId="{2387E0D4-3CBB-480F-85DF-BBC3D28DD026}" srcOrd="1" destOrd="0" presId="urn:microsoft.com/office/officeart/2005/8/layout/vList3"/>
    <dgm:cxn modelId="{8463E934-7AB6-4CED-BDB1-069D2DDF475A}" type="presParOf" srcId="{14360EA3-0117-409E-BC5F-2BA216CD18A9}" destId="{6AEB8B67-694D-43D6-8E18-589C008A58BD}" srcOrd="3" destOrd="0" presId="urn:microsoft.com/office/officeart/2005/8/layout/vList3"/>
    <dgm:cxn modelId="{5B65A6BF-2C92-471C-B4D4-7C421ED252C1}" type="presParOf" srcId="{14360EA3-0117-409E-BC5F-2BA216CD18A9}" destId="{2725464B-74A8-41B9-AEC8-24982EC8EAFE}" srcOrd="4" destOrd="0" presId="urn:microsoft.com/office/officeart/2005/8/layout/vList3"/>
    <dgm:cxn modelId="{FB8AB601-BA29-4AF9-A53D-9B5BA5A1FE7E}" type="presParOf" srcId="{2725464B-74A8-41B9-AEC8-24982EC8EAFE}" destId="{9B283178-ECDE-4370-B2AA-719D02AAF1B1}" srcOrd="0" destOrd="0" presId="urn:microsoft.com/office/officeart/2005/8/layout/vList3"/>
    <dgm:cxn modelId="{857458E6-2347-4EEE-A2EC-B56F80775A0D}" type="presParOf" srcId="{2725464B-74A8-41B9-AEC8-24982EC8EAFE}" destId="{A8C268AE-ADCE-426D-BC37-1D925379D13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7B47EC-705D-4699-BB1E-46819B40EC6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935A51B-CCBF-4416-ACFE-05C1255C9F5F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3200" dirty="0" smtClean="0"/>
            <a:t>Special Secret Bonus Level</a:t>
          </a:r>
          <a:endParaRPr lang="en-US" sz="3200" dirty="0"/>
        </a:p>
      </dgm:t>
    </dgm:pt>
    <dgm:pt modelId="{577FFB2C-52F1-452A-AEFB-6D81B13B88C0}" type="parTrans" cxnId="{6D94EA05-0B23-41B9-821A-5CA3EC7C4C41}">
      <dgm:prSet/>
      <dgm:spPr/>
      <dgm:t>
        <a:bodyPr/>
        <a:lstStyle/>
        <a:p>
          <a:endParaRPr lang="en-US"/>
        </a:p>
      </dgm:t>
    </dgm:pt>
    <dgm:pt modelId="{128390F5-7256-4BAD-85BD-9072F9312DEB}" type="sibTrans" cxnId="{6D94EA05-0B23-41B9-821A-5CA3EC7C4C41}">
      <dgm:prSet/>
      <dgm:spPr/>
      <dgm:t>
        <a:bodyPr/>
        <a:lstStyle/>
        <a:p>
          <a:endParaRPr lang="en-US"/>
        </a:p>
      </dgm:t>
    </dgm:pt>
    <dgm:pt modelId="{137A9C7E-76F3-42B7-8C18-0A5E7325C6F9}">
      <dgm:prSet phldrT="[Text]" custT="1"/>
      <dgm:spPr>
        <a:solidFill>
          <a:schemeClr val="bg1"/>
        </a:solidFill>
      </dgm:spPr>
      <dgm:t>
        <a:bodyPr/>
        <a:lstStyle/>
        <a:p>
          <a:pPr algn="just"/>
          <a:r>
            <a:rPr lang="en-US" sz="2400" dirty="0" smtClean="0"/>
            <a:t>    Pause Button  </a:t>
          </a:r>
          <a:endParaRPr lang="en-US" sz="2400" dirty="0"/>
        </a:p>
      </dgm:t>
    </dgm:pt>
    <dgm:pt modelId="{7FF58FC3-E810-4C8C-9515-06557675768D}" type="parTrans" cxnId="{64578180-A192-4F15-8783-89C322375B56}">
      <dgm:prSet/>
      <dgm:spPr/>
      <dgm:t>
        <a:bodyPr/>
        <a:lstStyle/>
        <a:p>
          <a:endParaRPr lang="en-US"/>
        </a:p>
      </dgm:t>
    </dgm:pt>
    <dgm:pt modelId="{429A611F-21D5-4152-956A-CCDDA98610FE}" type="sibTrans" cxnId="{64578180-A192-4F15-8783-89C322375B56}">
      <dgm:prSet/>
      <dgm:spPr/>
      <dgm:t>
        <a:bodyPr/>
        <a:lstStyle/>
        <a:p>
          <a:endParaRPr lang="en-US"/>
        </a:p>
      </dgm:t>
    </dgm:pt>
    <dgm:pt modelId="{6E750D65-F5B7-4E5B-9656-EF1AA9F7AAAD}">
      <dgm:prSet phldrT="[Text]" custT="1"/>
      <dgm:spPr>
        <a:solidFill>
          <a:schemeClr val="bg1"/>
        </a:solidFill>
      </dgm:spPr>
      <dgm:t>
        <a:bodyPr/>
        <a:lstStyle/>
        <a:p>
          <a:pPr algn="l"/>
          <a:r>
            <a:rPr lang="en-US" sz="2400" dirty="0" smtClean="0"/>
            <a:t>First Person Weapon Visualization</a:t>
          </a:r>
          <a:endParaRPr lang="en-US" sz="2400" dirty="0"/>
        </a:p>
      </dgm:t>
    </dgm:pt>
    <dgm:pt modelId="{2D388718-0482-4888-91E4-CD4759577B6A}" type="parTrans" cxnId="{2D6A1E90-2C21-4948-B38A-AF130FFAD6C9}">
      <dgm:prSet/>
      <dgm:spPr/>
      <dgm:t>
        <a:bodyPr/>
        <a:lstStyle/>
        <a:p>
          <a:endParaRPr lang="en-US"/>
        </a:p>
      </dgm:t>
    </dgm:pt>
    <dgm:pt modelId="{1E62A6E9-889E-4D68-AAEF-7A9E1F4C2E2F}" type="sibTrans" cxnId="{2D6A1E90-2C21-4948-B38A-AF130FFAD6C9}">
      <dgm:prSet/>
      <dgm:spPr/>
      <dgm:t>
        <a:bodyPr/>
        <a:lstStyle/>
        <a:p>
          <a:endParaRPr lang="en-US"/>
        </a:p>
      </dgm:t>
    </dgm:pt>
    <dgm:pt modelId="{14360EA3-0117-409E-BC5F-2BA216CD18A9}" type="pres">
      <dgm:prSet presAssocID="{687B47EC-705D-4699-BB1E-46819B40EC66}" presName="linearFlow" presStyleCnt="0">
        <dgm:presLayoutVars>
          <dgm:dir/>
          <dgm:resizeHandles val="exact"/>
        </dgm:presLayoutVars>
      </dgm:prSet>
      <dgm:spPr/>
    </dgm:pt>
    <dgm:pt modelId="{811B2A22-D5BF-4AAF-A979-5B976E15B753}" type="pres">
      <dgm:prSet presAssocID="{9935A51B-CCBF-4416-ACFE-05C1255C9F5F}" presName="composite" presStyleCnt="0"/>
      <dgm:spPr/>
    </dgm:pt>
    <dgm:pt modelId="{016A5588-D6A3-4CC8-ADF5-A3F4B7F206DC}" type="pres">
      <dgm:prSet presAssocID="{9935A51B-CCBF-4416-ACFE-05C1255C9F5F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870CDD76-5CCA-47D5-9F74-DD7144F43270}" type="pres">
      <dgm:prSet presAssocID="{9935A51B-CCBF-4416-ACFE-05C1255C9F5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32C7A5-B8B6-4C9D-A8AC-ABF00A856931}" type="pres">
      <dgm:prSet presAssocID="{128390F5-7256-4BAD-85BD-9072F9312DEB}" presName="spacing" presStyleCnt="0"/>
      <dgm:spPr/>
    </dgm:pt>
    <dgm:pt modelId="{6D1EC99F-13EC-4F58-A012-E5C3DD347552}" type="pres">
      <dgm:prSet presAssocID="{137A9C7E-76F3-42B7-8C18-0A5E7325C6F9}" presName="composite" presStyleCnt="0"/>
      <dgm:spPr/>
    </dgm:pt>
    <dgm:pt modelId="{5832FA88-84DC-4A15-BDF8-EE062433F099}" type="pres">
      <dgm:prSet presAssocID="{137A9C7E-76F3-42B7-8C18-0A5E7325C6F9}" presName="imgShp" presStyleLbl="fgImgPlace1" presStyleIdx="1" presStyleCnt="3" custScaleX="49625" custScaleY="4094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2387E0D4-3CBB-480F-85DF-BBC3D28DD026}" type="pres">
      <dgm:prSet presAssocID="{137A9C7E-76F3-42B7-8C18-0A5E7325C6F9}" presName="txShp" presStyleLbl="node1" presStyleIdx="1" presStyleCnt="3" custScaleX="73877" custScaleY="409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B8B67-694D-43D6-8E18-589C008A58BD}" type="pres">
      <dgm:prSet presAssocID="{429A611F-21D5-4152-956A-CCDDA98610FE}" presName="spacing" presStyleCnt="0"/>
      <dgm:spPr/>
    </dgm:pt>
    <dgm:pt modelId="{2725464B-74A8-41B9-AEC8-24982EC8EAFE}" type="pres">
      <dgm:prSet presAssocID="{6E750D65-F5B7-4E5B-9656-EF1AA9F7AAAD}" presName="composite" presStyleCnt="0"/>
      <dgm:spPr/>
    </dgm:pt>
    <dgm:pt modelId="{9B283178-ECDE-4370-B2AA-719D02AAF1B1}" type="pres">
      <dgm:prSet presAssocID="{6E750D65-F5B7-4E5B-9656-EF1AA9F7AAAD}" presName="imgShp" presStyleLbl="fgImgPlace1" presStyleIdx="2" presStyleCnt="3" custScaleX="49625" custScaleY="4094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</dgm:spPr>
    </dgm:pt>
    <dgm:pt modelId="{A8C268AE-ADCE-426D-BC37-1D925379D138}" type="pres">
      <dgm:prSet presAssocID="{6E750D65-F5B7-4E5B-9656-EF1AA9F7AAAD}" presName="txShp" presStyleLbl="node1" presStyleIdx="2" presStyleCnt="3" custScaleX="73877" custScaleY="409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7914DF-4A8D-4EA6-BA07-8F9A461E68E4}" type="presOf" srcId="{9935A51B-CCBF-4416-ACFE-05C1255C9F5F}" destId="{870CDD76-5CCA-47D5-9F74-DD7144F43270}" srcOrd="0" destOrd="0" presId="urn:microsoft.com/office/officeart/2005/8/layout/vList3"/>
    <dgm:cxn modelId="{2D6A1E90-2C21-4948-B38A-AF130FFAD6C9}" srcId="{687B47EC-705D-4699-BB1E-46819B40EC66}" destId="{6E750D65-F5B7-4E5B-9656-EF1AA9F7AAAD}" srcOrd="2" destOrd="0" parTransId="{2D388718-0482-4888-91E4-CD4759577B6A}" sibTransId="{1E62A6E9-889E-4D68-AAEF-7A9E1F4C2E2F}"/>
    <dgm:cxn modelId="{64578180-A192-4F15-8783-89C322375B56}" srcId="{687B47EC-705D-4699-BB1E-46819B40EC66}" destId="{137A9C7E-76F3-42B7-8C18-0A5E7325C6F9}" srcOrd="1" destOrd="0" parTransId="{7FF58FC3-E810-4C8C-9515-06557675768D}" sibTransId="{429A611F-21D5-4152-956A-CCDDA98610FE}"/>
    <dgm:cxn modelId="{C0072131-C990-4647-87FF-C8BD06E99246}" type="presOf" srcId="{687B47EC-705D-4699-BB1E-46819B40EC66}" destId="{14360EA3-0117-409E-BC5F-2BA216CD18A9}" srcOrd="0" destOrd="0" presId="urn:microsoft.com/office/officeart/2005/8/layout/vList3"/>
    <dgm:cxn modelId="{B3543BCE-9EB8-452D-ADBD-15906425213E}" type="presOf" srcId="{6E750D65-F5B7-4E5B-9656-EF1AA9F7AAAD}" destId="{A8C268AE-ADCE-426D-BC37-1D925379D138}" srcOrd="0" destOrd="0" presId="urn:microsoft.com/office/officeart/2005/8/layout/vList3"/>
    <dgm:cxn modelId="{83014A62-44EC-42EC-AB4D-93AC854638FA}" type="presOf" srcId="{137A9C7E-76F3-42B7-8C18-0A5E7325C6F9}" destId="{2387E0D4-3CBB-480F-85DF-BBC3D28DD026}" srcOrd="0" destOrd="0" presId="urn:microsoft.com/office/officeart/2005/8/layout/vList3"/>
    <dgm:cxn modelId="{6D94EA05-0B23-41B9-821A-5CA3EC7C4C41}" srcId="{687B47EC-705D-4699-BB1E-46819B40EC66}" destId="{9935A51B-CCBF-4416-ACFE-05C1255C9F5F}" srcOrd="0" destOrd="0" parTransId="{577FFB2C-52F1-452A-AEFB-6D81B13B88C0}" sibTransId="{128390F5-7256-4BAD-85BD-9072F9312DEB}"/>
    <dgm:cxn modelId="{4C6CE6F0-DC6A-468C-821E-FA3A18B53551}" type="presParOf" srcId="{14360EA3-0117-409E-BC5F-2BA216CD18A9}" destId="{811B2A22-D5BF-4AAF-A979-5B976E15B753}" srcOrd="0" destOrd="0" presId="urn:microsoft.com/office/officeart/2005/8/layout/vList3"/>
    <dgm:cxn modelId="{12338FBD-2F20-45B8-96B8-C4CBBBDE4377}" type="presParOf" srcId="{811B2A22-D5BF-4AAF-A979-5B976E15B753}" destId="{016A5588-D6A3-4CC8-ADF5-A3F4B7F206DC}" srcOrd="0" destOrd="0" presId="urn:microsoft.com/office/officeart/2005/8/layout/vList3"/>
    <dgm:cxn modelId="{B4B30BC0-DE07-4B3E-B3E3-6DC17A1D113C}" type="presParOf" srcId="{811B2A22-D5BF-4AAF-A979-5B976E15B753}" destId="{870CDD76-5CCA-47D5-9F74-DD7144F43270}" srcOrd="1" destOrd="0" presId="urn:microsoft.com/office/officeart/2005/8/layout/vList3"/>
    <dgm:cxn modelId="{7B6348A4-54AA-4A91-814A-D81F459005A8}" type="presParOf" srcId="{14360EA3-0117-409E-BC5F-2BA216CD18A9}" destId="{5D32C7A5-B8B6-4C9D-A8AC-ABF00A856931}" srcOrd="1" destOrd="0" presId="urn:microsoft.com/office/officeart/2005/8/layout/vList3"/>
    <dgm:cxn modelId="{BA5CF5E4-0154-47C1-B13E-1D3A86FAD63C}" type="presParOf" srcId="{14360EA3-0117-409E-BC5F-2BA216CD18A9}" destId="{6D1EC99F-13EC-4F58-A012-E5C3DD347552}" srcOrd="2" destOrd="0" presId="urn:microsoft.com/office/officeart/2005/8/layout/vList3"/>
    <dgm:cxn modelId="{9A5BFF96-E086-4787-8B32-50598B3966AB}" type="presParOf" srcId="{6D1EC99F-13EC-4F58-A012-E5C3DD347552}" destId="{5832FA88-84DC-4A15-BDF8-EE062433F099}" srcOrd="0" destOrd="0" presId="urn:microsoft.com/office/officeart/2005/8/layout/vList3"/>
    <dgm:cxn modelId="{B114D064-F346-41B5-B49C-FC409DCFC2B4}" type="presParOf" srcId="{6D1EC99F-13EC-4F58-A012-E5C3DD347552}" destId="{2387E0D4-3CBB-480F-85DF-BBC3D28DD026}" srcOrd="1" destOrd="0" presId="urn:microsoft.com/office/officeart/2005/8/layout/vList3"/>
    <dgm:cxn modelId="{E5D6CEEA-0455-4E72-8F59-4FEADCCB2884}" type="presParOf" srcId="{14360EA3-0117-409E-BC5F-2BA216CD18A9}" destId="{6AEB8B67-694D-43D6-8E18-589C008A58BD}" srcOrd="3" destOrd="0" presId="urn:microsoft.com/office/officeart/2005/8/layout/vList3"/>
    <dgm:cxn modelId="{571F4322-832C-4A58-8B10-DF871F95CC67}" type="presParOf" srcId="{14360EA3-0117-409E-BC5F-2BA216CD18A9}" destId="{2725464B-74A8-41B9-AEC8-24982EC8EAFE}" srcOrd="4" destOrd="0" presId="urn:microsoft.com/office/officeart/2005/8/layout/vList3"/>
    <dgm:cxn modelId="{F5D0DE8B-09DF-4B27-94C6-C7A983BE0A15}" type="presParOf" srcId="{2725464B-74A8-41B9-AEC8-24982EC8EAFE}" destId="{9B283178-ECDE-4370-B2AA-719D02AAF1B1}" srcOrd="0" destOrd="0" presId="urn:microsoft.com/office/officeart/2005/8/layout/vList3"/>
    <dgm:cxn modelId="{BF42E160-CC67-481C-94D6-7F0ED4A0750D}" type="presParOf" srcId="{2725464B-74A8-41B9-AEC8-24982EC8EAFE}" destId="{A8C268AE-ADCE-426D-BC37-1D925379D13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DAC5B-6C7C-4FB1-92FE-370A36A189EE}">
      <dsp:nvSpPr>
        <dsp:cNvPr id="0" name=""/>
        <dsp:cNvSpPr/>
      </dsp:nvSpPr>
      <dsp:spPr>
        <a:xfrm rot="10800000">
          <a:off x="1831264" y="269911"/>
          <a:ext cx="7149716" cy="806415"/>
        </a:xfrm>
        <a:prstGeom prst="homePlat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909" tIns="140970" rIns="263144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Animated Enemies</a:t>
          </a:r>
          <a:endParaRPr lang="en-US" sz="3700" kern="1200" dirty="0"/>
        </a:p>
      </dsp:txBody>
      <dsp:txXfrm rot="10800000">
        <a:off x="2032868" y="269911"/>
        <a:ext cx="6948112" cy="806415"/>
      </dsp:txXfrm>
    </dsp:sp>
    <dsp:sp modelId="{2333DBDB-C665-4154-8585-F861E83563F8}">
      <dsp:nvSpPr>
        <dsp:cNvPr id="0" name=""/>
        <dsp:cNvSpPr/>
      </dsp:nvSpPr>
      <dsp:spPr>
        <a:xfrm>
          <a:off x="195595" y="79227"/>
          <a:ext cx="1422843" cy="134185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5C2A7-820D-47E1-8A74-703B16331772}">
      <dsp:nvSpPr>
        <dsp:cNvPr id="0" name=""/>
        <dsp:cNvSpPr/>
      </dsp:nvSpPr>
      <dsp:spPr>
        <a:xfrm rot="10800000">
          <a:off x="1790780" y="1828801"/>
          <a:ext cx="7184552" cy="803862"/>
        </a:xfrm>
        <a:prstGeom prst="homePlat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909" tIns="140970" rIns="263144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Different Types Of Enemies</a:t>
          </a:r>
          <a:endParaRPr lang="en-US" sz="3700" kern="1200" dirty="0"/>
        </a:p>
      </dsp:txBody>
      <dsp:txXfrm rot="10800000">
        <a:off x="1991745" y="1828801"/>
        <a:ext cx="6983587" cy="803862"/>
      </dsp:txXfrm>
    </dsp:sp>
    <dsp:sp modelId="{2246816A-B6F6-4380-BEE7-3C4BDD9367CB}">
      <dsp:nvSpPr>
        <dsp:cNvPr id="0" name=""/>
        <dsp:cNvSpPr/>
      </dsp:nvSpPr>
      <dsp:spPr>
        <a:xfrm>
          <a:off x="190800" y="1576203"/>
          <a:ext cx="1453072" cy="134715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DAC5B-6C7C-4FB1-92FE-370A36A189EE}">
      <dsp:nvSpPr>
        <dsp:cNvPr id="0" name=""/>
        <dsp:cNvSpPr/>
      </dsp:nvSpPr>
      <dsp:spPr>
        <a:xfrm rot="10800000">
          <a:off x="1831264" y="269911"/>
          <a:ext cx="7149716" cy="806415"/>
        </a:xfrm>
        <a:prstGeom prst="homePlat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909" tIns="140970" rIns="263144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Special Sound FX</a:t>
          </a:r>
          <a:endParaRPr lang="en-US" sz="3700" kern="1200" dirty="0"/>
        </a:p>
      </dsp:txBody>
      <dsp:txXfrm rot="10800000">
        <a:off x="2032868" y="269911"/>
        <a:ext cx="6948112" cy="806415"/>
      </dsp:txXfrm>
    </dsp:sp>
    <dsp:sp modelId="{2333DBDB-C665-4154-8585-F861E83563F8}">
      <dsp:nvSpPr>
        <dsp:cNvPr id="0" name=""/>
        <dsp:cNvSpPr/>
      </dsp:nvSpPr>
      <dsp:spPr>
        <a:xfrm>
          <a:off x="195595" y="79227"/>
          <a:ext cx="1422843" cy="134185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5C2A7-820D-47E1-8A74-703B16331772}">
      <dsp:nvSpPr>
        <dsp:cNvPr id="0" name=""/>
        <dsp:cNvSpPr/>
      </dsp:nvSpPr>
      <dsp:spPr>
        <a:xfrm rot="10800000">
          <a:off x="1790780" y="1828801"/>
          <a:ext cx="7184552" cy="803862"/>
        </a:xfrm>
        <a:prstGeom prst="homePlat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909" tIns="140970" rIns="263144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Interactive Buttons</a:t>
          </a:r>
          <a:endParaRPr lang="en-US" sz="3700" kern="1200" dirty="0"/>
        </a:p>
      </dsp:txBody>
      <dsp:txXfrm rot="10800000">
        <a:off x="1991745" y="1828801"/>
        <a:ext cx="6983587" cy="803862"/>
      </dsp:txXfrm>
    </dsp:sp>
    <dsp:sp modelId="{2246816A-B6F6-4380-BEE7-3C4BDD9367CB}">
      <dsp:nvSpPr>
        <dsp:cNvPr id="0" name=""/>
        <dsp:cNvSpPr/>
      </dsp:nvSpPr>
      <dsp:spPr>
        <a:xfrm>
          <a:off x="190800" y="1576203"/>
          <a:ext cx="1453072" cy="134715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CDD76-5CCA-47D5-9F74-DD7144F43270}">
      <dsp:nvSpPr>
        <dsp:cNvPr id="0" name=""/>
        <dsp:cNvSpPr/>
      </dsp:nvSpPr>
      <dsp:spPr>
        <a:xfrm rot="10800000">
          <a:off x="2396190" y="226"/>
          <a:ext cx="7621007" cy="1906455"/>
        </a:xfrm>
        <a:prstGeom prst="homePlat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694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3 Types Of Weapons</a:t>
          </a:r>
          <a:endParaRPr lang="en-US" sz="3200" kern="1200" dirty="0"/>
        </a:p>
      </dsp:txBody>
      <dsp:txXfrm rot="10800000">
        <a:off x="2872804" y="226"/>
        <a:ext cx="7144393" cy="1906455"/>
      </dsp:txXfrm>
    </dsp:sp>
    <dsp:sp modelId="{016A5588-D6A3-4CC8-ADF5-A3F4B7F206DC}">
      <dsp:nvSpPr>
        <dsp:cNvPr id="0" name=""/>
        <dsp:cNvSpPr/>
      </dsp:nvSpPr>
      <dsp:spPr>
        <a:xfrm>
          <a:off x="1442963" y="226"/>
          <a:ext cx="1906455" cy="19064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7E0D4-3CBB-480F-85DF-BBC3D28DD026}">
      <dsp:nvSpPr>
        <dsp:cNvPr id="0" name=""/>
        <dsp:cNvSpPr/>
      </dsp:nvSpPr>
      <dsp:spPr>
        <a:xfrm rot="10800000">
          <a:off x="2396190" y="2475772"/>
          <a:ext cx="7621007" cy="1906455"/>
        </a:xfrm>
        <a:prstGeom prst="homePlat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694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Each Unlocked At Different Stage Of The Game</a:t>
          </a:r>
          <a:endParaRPr lang="en-US" sz="3200" kern="1200" dirty="0"/>
        </a:p>
      </dsp:txBody>
      <dsp:txXfrm rot="10800000">
        <a:off x="2872804" y="2475772"/>
        <a:ext cx="7144393" cy="1906455"/>
      </dsp:txXfrm>
    </dsp:sp>
    <dsp:sp modelId="{5832FA88-84DC-4A15-BDF8-EE062433F099}">
      <dsp:nvSpPr>
        <dsp:cNvPr id="0" name=""/>
        <dsp:cNvSpPr/>
      </dsp:nvSpPr>
      <dsp:spPr>
        <a:xfrm>
          <a:off x="1442963" y="2475772"/>
          <a:ext cx="1906455" cy="190645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268AE-ADCE-426D-BC37-1D925379D138}">
      <dsp:nvSpPr>
        <dsp:cNvPr id="0" name=""/>
        <dsp:cNvSpPr/>
      </dsp:nvSpPr>
      <dsp:spPr>
        <a:xfrm rot="10800000">
          <a:off x="2396190" y="4951318"/>
          <a:ext cx="7621007" cy="1906455"/>
        </a:xfrm>
        <a:prstGeom prst="homePlat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694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Each With Specific Damage And Sounds</a:t>
          </a:r>
          <a:endParaRPr lang="en-US" sz="3200" kern="1200" dirty="0"/>
        </a:p>
      </dsp:txBody>
      <dsp:txXfrm rot="10800000">
        <a:off x="2872804" y="4951318"/>
        <a:ext cx="7144393" cy="1906455"/>
      </dsp:txXfrm>
    </dsp:sp>
    <dsp:sp modelId="{9B283178-ECDE-4370-B2AA-719D02AAF1B1}">
      <dsp:nvSpPr>
        <dsp:cNvPr id="0" name=""/>
        <dsp:cNvSpPr/>
      </dsp:nvSpPr>
      <dsp:spPr>
        <a:xfrm>
          <a:off x="1442963" y="4951318"/>
          <a:ext cx="1906455" cy="190645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2870B-AB23-40C7-9080-DA5E74E40D3D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C275B-997C-40AA-B25C-83902F8B1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C275B-997C-40AA-B25C-83902F8B15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5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96" y="3610014"/>
            <a:ext cx="9300882" cy="3247986"/>
          </a:xfrm>
        </p:spPr>
        <p:txBody>
          <a:bodyPr/>
          <a:lstStyle/>
          <a:p>
            <a:r>
              <a:rPr lang="en-US" dirty="0" smtClean="0"/>
              <a:t>Created by:</a:t>
            </a:r>
            <a:br>
              <a:rPr lang="en-US" dirty="0" smtClean="0"/>
            </a:br>
            <a:r>
              <a:rPr lang="en-US" dirty="0" smtClean="0"/>
              <a:t>Ivan Markov &amp; </a:t>
            </a:r>
            <a:br>
              <a:rPr lang="en-US" dirty="0" smtClean="0"/>
            </a:br>
            <a:r>
              <a:rPr lang="en-US" dirty="0" smtClean="0"/>
              <a:t>Vladimir </a:t>
            </a:r>
            <a:r>
              <a:rPr lang="en-US" dirty="0" err="1" smtClean="0"/>
              <a:t>Vuchkov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920" y="-72828"/>
            <a:ext cx="12192000" cy="233319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2291882"/>
            <a:ext cx="4229100" cy="3171825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46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994"/>
            <a:ext cx="10398262" cy="8658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This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oint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</a:t>
            </a:r>
            <a:r>
              <a:rPr lang="en-US" dirty="0" smtClean="0"/>
              <a:t>hoot </a:t>
            </a:r>
            <a:r>
              <a:rPr lang="en-US" dirty="0"/>
              <a:t>T</a:t>
            </a:r>
            <a:r>
              <a:rPr lang="en-US" dirty="0" smtClean="0"/>
              <a:t>ype Of </a:t>
            </a:r>
            <a:r>
              <a:rPr lang="en-US" dirty="0"/>
              <a:t>G</a:t>
            </a:r>
            <a:r>
              <a:rPr lang="en-US" dirty="0" smtClean="0"/>
              <a:t>ame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2" y="1615708"/>
            <a:ext cx="10398264" cy="86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Created With </a:t>
            </a:r>
            <a:r>
              <a:rPr lang="en-US" dirty="0" err="1" smtClean="0"/>
              <a:t>LibGDX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2" y="807180"/>
            <a:ext cx="11862924" cy="86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Using Java Programming Language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" y="2539550"/>
            <a:ext cx="11652532" cy="86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3174096"/>
            <a:ext cx="10592476" cy="86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Additional Programs Used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u="sng" dirty="0" smtClean="0"/>
              <a:t>Texture packer, Photoshop, Gold Wave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2423562"/>
            <a:ext cx="11862924" cy="86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Written With Android Studio 1.2.2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-2" y="4355866"/>
            <a:ext cx="11862924" cy="86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For Source Control 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-2" y="5104712"/>
            <a:ext cx="10398264" cy="86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Regex For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80918" y="865848"/>
            <a:ext cx="11272207" cy="86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Working Communication With A Server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0918" y="1731696"/>
            <a:ext cx="10398264" cy="86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Offline Mode Included !</a:t>
            </a:r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0918" y="2597544"/>
            <a:ext cx="10964710" cy="86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Data Loading For Better User Experience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0917" y="4100640"/>
            <a:ext cx="11272207" cy="86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934435752"/>
              </p:ext>
            </p:extLst>
          </p:nvPr>
        </p:nvGraphicFramePr>
        <p:xfrm>
          <a:off x="219653" y="1"/>
          <a:ext cx="9524422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736534805"/>
              </p:ext>
            </p:extLst>
          </p:nvPr>
        </p:nvGraphicFramePr>
        <p:xfrm>
          <a:off x="181553" y="3200401"/>
          <a:ext cx="9524422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075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513026"/>
              </p:ext>
            </p:extLst>
          </p:nvPr>
        </p:nvGraphicFramePr>
        <p:xfrm>
          <a:off x="-1106487" y="0"/>
          <a:ext cx="1146016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5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2025" y="108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22" y="0"/>
            <a:ext cx="9177866" cy="5162550"/>
          </a:xfrm>
        </p:spPr>
      </p:pic>
      <p:sp>
        <p:nvSpPr>
          <p:cNvPr id="9" name="TextBox 8"/>
          <p:cNvSpPr txBox="1"/>
          <p:nvPr/>
        </p:nvSpPr>
        <p:spPr>
          <a:xfrm>
            <a:off x="1314356" y="5162550"/>
            <a:ext cx="9060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The Game Is Not Recommended For </a:t>
            </a:r>
          </a:p>
          <a:p>
            <a:pPr algn="ctr"/>
            <a:r>
              <a:rPr lang="en-US" sz="3600" dirty="0" smtClean="0"/>
              <a:t>Minors Due To The Special Game BOSS !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214168" y="131743"/>
            <a:ext cx="89963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3 Types Of Difficulties, Each With 6 Paragon Levels !</a:t>
            </a:r>
            <a:br>
              <a:rPr lang="en-US" sz="2800" dirty="0" smtClean="0"/>
            </a:br>
            <a:r>
              <a:rPr lang="en-US" sz="2800" dirty="0" smtClean="0"/>
              <a:t>Total of 18 Unique Difficulties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3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781300"/>
            <a:ext cx="113880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GAME  DEMONSTRATION …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2994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992548"/>
              </p:ext>
            </p:extLst>
          </p:nvPr>
        </p:nvGraphicFramePr>
        <p:xfrm>
          <a:off x="-1106487" y="0"/>
          <a:ext cx="1146016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86225" y="300037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Plans For The Future 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63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5950" y="1171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5977" y="263634"/>
            <a:ext cx="1022106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dirty="0" smtClean="0"/>
              <a:t>Thanks To Our Backend Team:</a:t>
            </a:r>
            <a:br>
              <a:rPr lang="en-US" sz="4000" dirty="0" smtClean="0"/>
            </a:br>
            <a:r>
              <a:rPr lang="en-US" sz="4000" dirty="0" err="1" smtClean="0"/>
              <a:t>Cvetelina</a:t>
            </a:r>
            <a:r>
              <a:rPr lang="en-US" sz="4000" dirty="0" smtClean="0"/>
              <a:t> </a:t>
            </a:r>
            <a:r>
              <a:rPr lang="en-US" sz="4000" dirty="0" err="1" smtClean="0"/>
              <a:t>Petkova</a:t>
            </a:r>
            <a:r>
              <a:rPr lang="en-US" sz="4000" dirty="0" smtClean="0"/>
              <a:t> &amp; </a:t>
            </a:r>
            <a:r>
              <a:rPr lang="en-US" sz="4000" dirty="0" err="1" smtClean="0"/>
              <a:t>Mirela</a:t>
            </a:r>
            <a:r>
              <a:rPr lang="en-US" sz="4000" dirty="0" smtClean="0"/>
              <a:t> </a:t>
            </a:r>
            <a:r>
              <a:rPr lang="en-US" sz="4000" dirty="0" err="1" smtClean="0"/>
              <a:t>Karadachka</a:t>
            </a:r>
            <a:endParaRPr lang="en-US" sz="4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133096" y="4395133"/>
            <a:ext cx="58416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Special Thanks To Our </a:t>
            </a:r>
          </a:p>
          <a:p>
            <a:pPr algn="ctr"/>
            <a:r>
              <a:rPr lang="en-US" sz="4000" dirty="0" smtClean="0"/>
              <a:t>Teacher And Mentor</a:t>
            </a:r>
            <a:br>
              <a:rPr lang="en-US" sz="4000" dirty="0" smtClean="0"/>
            </a:br>
            <a:r>
              <a:rPr lang="en-US" sz="4000" dirty="0" err="1" smtClean="0"/>
              <a:t>Nikolay</a:t>
            </a:r>
            <a:r>
              <a:rPr lang="en-US" sz="4000" dirty="0" smtClean="0"/>
              <a:t> 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116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3be12622-7660-4457-896f-8e9515dd4b47" Revision="1" Stencil="System.MyShapes" StencilVersion="1.0"/>
</Control>
</file>

<file path=customXml/item2.xml><?xml version="1.0" encoding="utf-8"?>
<Control xmlns="http://schemas.microsoft.com/VisualStudio/2011/storyboarding/control">
  <Id Name="3be12622-7660-4457-896f-8e9515dd4b47" Revision="1" Stencil="System.MyShapes" StencilVersion="1.0"/>
</Control>
</file>

<file path=customXml/itemProps1.xml><?xml version="1.0" encoding="utf-8"?>
<ds:datastoreItem xmlns:ds="http://schemas.openxmlformats.org/officeDocument/2006/customXml" ds:itemID="{C999352C-CB32-4285-817A-0302A520C6A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779DB08-8546-42F8-A6AB-2FC4A9148FE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148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Created by: Ivan Markov &amp;  Vladimir Vuchkov</vt:lpstr>
      <vt:lpstr>This Is A Point To Shoot Type Of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Created by: Ivan Markov  Vladimir Vuchkov</dc:title>
  <dc:creator>Ob1</dc:creator>
  <cp:lastModifiedBy>Ob1</cp:lastModifiedBy>
  <cp:revision>12</cp:revision>
  <dcterms:created xsi:type="dcterms:W3CDTF">2015-07-05T21:57:54Z</dcterms:created>
  <dcterms:modified xsi:type="dcterms:W3CDTF">2015-07-06T10:14:56Z</dcterms:modified>
</cp:coreProperties>
</file>