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58" r:id="rId5"/>
    <p:sldId id="262" r:id="rId6"/>
    <p:sldId id="267" r:id="rId7"/>
    <p:sldId id="263" r:id="rId8"/>
    <p:sldId id="261" r:id="rId9"/>
    <p:sldId id="260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C577-24EE-41C4-8953-332C4D5B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607-833A-4F6D-9F55-BF314F317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F725-1167-414A-B009-2DA7665E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096F-19CB-4B78-9194-F65F0D94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3BF7-5E23-4C72-9E48-96CB42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5AF-E910-42B6-9470-D9FA7759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D10F8-9959-4DA4-9B3A-F1728BA0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E4A7-027C-4963-AF47-A9E69A7B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F3AE-DE76-44DA-BD68-AB574687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EA85-F0B5-48FD-97D4-E164823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12F1-2382-4867-91F6-25EA353E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B563-A9F4-4265-9B0B-C586E264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E07A-AC19-4A71-BAA1-D27D0FC2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882F-F8D4-456E-A85F-9A17B887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57E7-7C38-4AE2-9A07-C7D0D13E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8A34-3CEC-46DD-8386-CAA6CD4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B019-5DAD-47BC-B542-9B7CCE88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6844-16A5-45E0-A43C-5EE8A44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679C-E03D-44C9-A77C-B9E46817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C3EE-AF04-4606-ADFA-2F44A6F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08FB-CAAC-4550-A29D-92C5F814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80FA8-F6A8-40A6-B37E-10645D76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E68E-82CD-4304-A614-D489484F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8FC2-414A-4902-85FF-0A9A338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2DF-3733-4785-8B3B-D757EC49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8905-F7FB-4D03-B808-CCF1D729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C924-ACF6-4964-A7A6-F4D743A1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17E0-5D59-4C2D-81E8-240AD960A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D9BA-FB35-4A16-8549-80A25046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FF716-7DF5-43AA-9E9B-4DB706EF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C67A-D40E-45DE-85A0-AF124E1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4663-C39B-4CCD-BF30-64B5A9B9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1438-0F29-41FF-B341-7C861473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F7BB-3D31-4A91-B8C0-3F65D777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CD0C6-CDAD-473E-B7AD-391E90800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3093-0055-4701-8400-3B631A7A1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42680-8DD2-48AE-AE8E-B5F6B6A8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479BF-6480-4C51-82C8-BEB5750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BF5D-139D-4082-A27B-03B9ED93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1E95-709C-4346-BCCA-5BB1476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97ED4-4F7C-45C2-85CD-1E3DE40C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671FE-FC00-4C7F-839A-A065ED7F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EE70-76CB-4E4F-9B32-1CB95D8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9C414-3851-4BFB-B6BF-1DAF53A5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A965D-BE0D-41C7-B46A-11A2DF0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0B50-A482-41EF-B822-DB60C76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2ACE-5BBF-4B8F-9D19-300F9999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532B-20D7-4F8B-8C35-7FEB7B08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A6E-5E2B-4715-A350-09C44DEDB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EA7E2-519B-4D53-BB2C-7B749CA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57A4-B048-4BDD-8E62-81E571A6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60E9-3575-4B73-951C-1140CD45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38DA-20D2-48E8-B849-036A19E4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BA6BB-886F-4291-AEEE-551B9082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F1FD-E199-42BD-AC6D-C3D66CEF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6E706-A55E-45F6-9C8D-75467C7C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9341-4163-4179-95B1-F6863B97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40DF-0FD9-40EF-AD2A-AF3368F8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756FB-D043-42CA-ADBE-4C2CE5F6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DD0C-1BAB-4566-9E1B-8FDCF4EF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7661-AE4D-46D5-8E8A-EA700D737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82EC-824D-41AE-B8CF-F225AACB725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2913-2DD8-41BF-81A3-EFE84A51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1D00-F46D-41A4-B8DB-7989670C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A977-6395-4D27-99C5-192906F8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ECB98-8704-4F95-AD3C-43E48681DC11}"/>
              </a:ext>
            </a:extLst>
          </p:cNvPr>
          <p:cNvSpPr txBox="1"/>
          <p:nvPr/>
        </p:nvSpPr>
        <p:spPr>
          <a:xfrm>
            <a:off x="210065" y="2705725"/>
            <a:ext cx="104908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400" b="1" dirty="0"/>
              <a:t>HLAĐENJE OTPADNIH GASOVA U TEHNOLOŠKOM PROCESU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649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A13E-7A77-40AF-8B27-F6C650EB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4FB44-B2A0-46E6-8699-F52824AC9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8022" r="1485" b="3684"/>
          <a:stretch/>
        </p:blipFill>
        <p:spPr>
          <a:xfrm>
            <a:off x="371960" y="857852"/>
            <a:ext cx="11046661" cy="57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BF95A-75ED-4189-AC32-98377C8B9EF0}"/>
              </a:ext>
            </a:extLst>
          </p:cNvPr>
          <p:cNvSpPr txBox="1"/>
          <p:nvPr/>
        </p:nvSpPr>
        <p:spPr>
          <a:xfrm>
            <a:off x="271849" y="1266568"/>
            <a:ext cx="11368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r-Latn-RS" sz="2400" b="1" dirty="0"/>
              <a:t>UKOLIKO SE TOPLI OTPADNI GASOVI U POSTROJENJU NE MOGU ISKORISTII NA DRUGI NAČIN MORAJU SE PRE ISPUŠTANJA PREČISTITI  NAJĆEŠĆE OD PRISUTNE PRAŠINE.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r-Latn-RS" sz="2400" b="1" dirty="0"/>
              <a:t>PRE PREČIŠĆAVANJA GAS SE MORA PREDHODNO PRIPREMITI  I TO HLAĐENJEM I PODEŠAVANJEM ODGOVARAJUĆE VLAŽNOSTI.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r-Latn-RS" sz="2400" b="1" dirty="0"/>
              <a:t>OVAJ PROCES SE ODIGRAVA U POSEBNOM POSTROJENJU ZA KONDICIONIRANJE OTPADNIH GASOVA.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33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61147C-EAED-4717-8314-97B64146F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1" t="30777" r="1790" b="47591"/>
          <a:stretch/>
        </p:blipFill>
        <p:spPr>
          <a:xfrm>
            <a:off x="409445" y="768355"/>
            <a:ext cx="10231395" cy="148281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9E840-904C-413D-A447-4D79D667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66" t="1441" r="41819" b="-7006"/>
          <a:stretch/>
        </p:blipFill>
        <p:spPr>
          <a:xfrm>
            <a:off x="258176" y="2298114"/>
            <a:ext cx="1524129" cy="6178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EF1E0E-86C9-4717-85B7-F2284BEC456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1" r="43350"/>
          <a:stretch/>
        </p:blipFill>
        <p:spPr bwMode="auto">
          <a:xfrm>
            <a:off x="165185" y="2683479"/>
            <a:ext cx="1524129" cy="61783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F022C7-ED08-4B6B-A5A9-23B2D984346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r="44534"/>
          <a:stretch/>
        </p:blipFill>
        <p:spPr bwMode="auto">
          <a:xfrm>
            <a:off x="134188" y="3704912"/>
            <a:ext cx="1524130" cy="6035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42195-0CA2-41C6-9853-FB02FAFAF2DE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8" r="43942"/>
          <a:stretch/>
        </p:blipFill>
        <p:spPr bwMode="auto">
          <a:xfrm>
            <a:off x="98285" y="4171477"/>
            <a:ext cx="1524129" cy="6178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1908EF-6FC7-4211-B6A4-45772CC0E2BB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1" r="44026"/>
          <a:stretch/>
        </p:blipFill>
        <p:spPr bwMode="auto">
          <a:xfrm>
            <a:off x="165184" y="4625598"/>
            <a:ext cx="1524129" cy="6035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815110-7D5E-483C-B271-3F41A8223C30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 r="45210"/>
          <a:stretch/>
        </p:blipFill>
        <p:spPr bwMode="auto">
          <a:xfrm>
            <a:off x="-1" y="5066564"/>
            <a:ext cx="1524130" cy="6035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02F12C-6865-4D4F-85FE-4B51DB28E842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1" r="40476"/>
          <a:stretch/>
        </p:blipFill>
        <p:spPr bwMode="auto">
          <a:xfrm>
            <a:off x="134192" y="5565616"/>
            <a:ext cx="2144062" cy="6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B5AB87-44EF-442C-A187-71446AEEF80C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6" r="39800"/>
          <a:stretch/>
        </p:blipFill>
        <p:spPr bwMode="auto">
          <a:xfrm>
            <a:off x="134188" y="6012938"/>
            <a:ext cx="1989079" cy="6035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08813D-3948-4B56-AB52-E41AE6073E5C}"/>
              </a:ext>
            </a:extLst>
          </p:cNvPr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0" r="44364"/>
          <a:stretch/>
        </p:blipFill>
        <p:spPr bwMode="auto">
          <a:xfrm>
            <a:off x="46494" y="3159366"/>
            <a:ext cx="1524129" cy="6035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FE03BC-64A2-4693-9D6D-9DBCC3D4D2F7}"/>
              </a:ext>
            </a:extLst>
          </p:cNvPr>
          <p:cNvSpPr txBox="1"/>
          <p:nvPr/>
        </p:nvSpPr>
        <p:spPr>
          <a:xfrm>
            <a:off x="2619214" y="2298114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maseni protok  potrebne vode za hlađenje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BB5BA-6F5E-4AD9-97BE-2395D730FC01}"/>
              </a:ext>
            </a:extLst>
          </p:cNvPr>
          <p:cNvSpPr txBox="1"/>
          <p:nvPr/>
        </p:nvSpPr>
        <p:spPr>
          <a:xfrm>
            <a:off x="2619214" y="2682633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maseni protok gasa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FF339-6F2D-4EAD-91D7-DD77F9093CF8}"/>
              </a:ext>
            </a:extLst>
          </p:cNvPr>
          <p:cNvSpPr txBox="1"/>
          <p:nvPr/>
        </p:nvSpPr>
        <p:spPr>
          <a:xfrm>
            <a:off x="2619213" y="3175638"/>
            <a:ext cx="53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toplotni kapacitet gasa na temperaturi  ulaznog gasa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0B03-A5F0-4F5C-AAB9-DDAD2942B4AC}"/>
              </a:ext>
            </a:extLst>
          </p:cNvPr>
          <p:cNvSpPr txBox="1"/>
          <p:nvPr/>
        </p:nvSpPr>
        <p:spPr>
          <a:xfrm>
            <a:off x="2619213" y="3704912"/>
            <a:ext cx="53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temperatura ulaznog gasa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CA29A-9975-49ED-BBBE-C70E5AF8C591}"/>
              </a:ext>
            </a:extLst>
          </p:cNvPr>
          <p:cNvSpPr txBox="1"/>
          <p:nvPr/>
        </p:nvSpPr>
        <p:spPr>
          <a:xfrm>
            <a:off x="2619213" y="4088230"/>
            <a:ext cx="53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temperatura izlaznog gasa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B9BC22-610C-4E2B-BE3F-EBD1C41241BE}"/>
              </a:ext>
            </a:extLst>
          </p:cNvPr>
          <p:cNvSpPr txBox="1"/>
          <p:nvPr/>
        </p:nvSpPr>
        <p:spPr>
          <a:xfrm>
            <a:off x="2619213" y="4551458"/>
            <a:ext cx="58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toplotni kapacitet vode na temperaturi ubrizgavane vode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6ADBE-F798-4277-885F-B5723FFC6DBB}"/>
              </a:ext>
            </a:extLst>
          </p:cNvPr>
          <p:cNvSpPr txBox="1"/>
          <p:nvPr/>
        </p:nvSpPr>
        <p:spPr>
          <a:xfrm>
            <a:off x="2619212" y="4999011"/>
            <a:ext cx="58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temperatura ubrizgavane vode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A4D578-74EA-4931-8147-8A5A59175CC9}"/>
              </a:ext>
            </a:extLst>
          </p:cNvPr>
          <p:cNvSpPr txBox="1"/>
          <p:nvPr/>
        </p:nvSpPr>
        <p:spPr>
          <a:xfrm>
            <a:off x="2619211" y="5508946"/>
            <a:ext cx="58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toplota isparavanja vodena temperaturi izlaznog gasa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7C8DD-DB20-4570-8ED4-F842FAE2AF30}"/>
              </a:ext>
            </a:extLst>
          </p:cNvPr>
          <p:cNvSpPr txBox="1"/>
          <p:nvPr/>
        </p:nvSpPr>
        <p:spPr>
          <a:xfrm>
            <a:off x="2619210" y="6080256"/>
            <a:ext cx="627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- toplotni kapacitet vodene pare na  temperaturi izlaznog gasa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57592-F443-4BA7-A943-926665E5A3C7}"/>
              </a:ext>
            </a:extLst>
          </p:cNvPr>
          <p:cNvSpPr txBox="1"/>
          <p:nvPr/>
        </p:nvSpPr>
        <p:spPr>
          <a:xfrm>
            <a:off x="762064" y="278969"/>
            <a:ext cx="987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b="1" dirty="0">
                <a:solidFill>
                  <a:srgbClr val="0000CC"/>
                </a:solidFill>
              </a:rPr>
              <a:t>IZRAČUNAVANJE POTREBNE KOLIČINE (MASE) VODE POTREBNE ZA HLAĐENJE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4FB44-B2A0-46E6-8699-F52824AC9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8022" r="1485" b="3684"/>
          <a:stretch/>
        </p:blipFill>
        <p:spPr>
          <a:xfrm>
            <a:off x="371960" y="857852"/>
            <a:ext cx="11046661" cy="57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7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EEE42-F6E7-477E-BAF0-D83B344F3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7" t="21455" r="3517" b="7324"/>
          <a:stretch/>
        </p:blipFill>
        <p:spPr>
          <a:xfrm>
            <a:off x="143915" y="1131376"/>
            <a:ext cx="11938124" cy="52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9658A-2DFD-46AF-9A59-FCEDB9AF8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7" t="21788" r="7568" b="11513"/>
          <a:stretch/>
        </p:blipFill>
        <p:spPr>
          <a:xfrm>
            <a:off x="370702" y="1210962"/>
            <a:ext cx="11654597" cy="52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BC5F4-880E-41A8-89B5-D9B99CC9A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3" t="21004" r="6695" b="6645"/>
          <a:stretch/>
        </p:blipFill>
        <p:spPr>
          <a:xfrm>
            <a:off x="449450" y="1100380"/>
            <a:ext cx="11529286" cy="53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C4A7E-6AA4-47B0-A530-9D0B463F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7" t="22833" r="17755" b="39654"/>
          <a:stretch/>
        </p:blipFill>
        <p:spPr>
          <a:xfrm>
            <a:off x="0" y="1768744"/>
            <a:ext cx="12168219" cy="3320512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BD273EB-D2E1-4482-A274-F2B1A771C7BB}"/>
              </a:ext>
            </a:extLst>
          </p:cNvPr>
          <p:cNvSpPr/>
          <p:nvPr/>
        </p:nvSpPr>
        <p:spPr>
          <a:xfrm>
            <a:off x="7113722" y="4308529"/>
            <a:ext cx="4835471" cy="154983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5A828-3A68-4546-92BF-001D602DB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 t="20777" r="5043" b="14559"/>
          <a:stretch/>
        </p:blipFill>
        <p:spPr>
          <a:xfrm>
            <a:off x="128755" y="1208867"/>
            <a:ext cx="11999263" cy="47269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C3C118-E291-4CB2-90B4-84C8BC8A687D}"/>
              </a:ext>
            </a:extLst>
          </p:cNvPr>
          <p:cNvSpPr/>
          <p:nvPr/>
        </p:nvSpPr>
        <p:spPr>
          <a:xfrm>
            <a:off x="3394129" y="4386020"/>
            <a:ext cx="418454" cy="38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121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2020-10-23T18:16:51Z</dcterms:created>
  <dcterms:modified xsi:type="dcterms:W3CDTF">2021-04-17T08:12:56Z</dcterms:modified>
</cp:coreProperties>
</file>