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A802B9-AADE-46E6-8D11-511B333C5ACB}" v="39" dt="2024-01-07T20:29:02.8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D08C2-FB29-AAE5-A0B9-C1F061B88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9B47F8-CC56-61DF-E2A9-80E6C445C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4B6E69-9EA2-1124-36A0-DC36AE5A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FD16-03F4-4E3D-A935-4B27EB78ABF2}" type="datetimeFigureOut">
              <a:rPr lang="es-EC" smtClean="0"/>
              <a:t>7/1/2024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E958C3-7B21-3CA8-4F9A-2E19C258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2715D9-01D9-BE41-C7A5-7618608B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727-0435-46BB-B891-ABF4981C81C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3445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56EE1-050B-D913-9A4D-7190A41F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4FA932-9FB6-14D3-8776-734DCC436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4E6ACD-19B0-0BE7-56AF-BD9C5DF6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FD16-03F4-4E3D-A935-4B27EB78ABF2}" type="datetimeFigureOut">
              <a:rPr lang="es-EC" smtClean="0"/>
              <a:t>7/1/2024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96EA5F-A5EA-2F1B-BAAF-D926724D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B532B4-7587-B471-95E0-24115EB6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727-0435-46BB-B891-ABF4981C81C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7940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C8AFAA-980E-ED00-05C7-0BCE5B78A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435270-C1C4-0137-70A4-A944EEF76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12580E-748C-CF63-238A-FA7AF40B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FD16-03F4-4E3D-A935-4B27EB78ABF2}" type="datetimeFigureOut">
              <a:rPr lang="es-EC" smtClean="0"/>
              <a:t>7/1/2024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F236C6-55A6-54D7-DB78-4332A449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754CF5-F892-6435-8E46-C6637FA4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727-0435-46BB-B891-ABF4981C81C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2816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FD36B-40A6-512D-8216-B455F371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54C14E-C0BC-A4C3-0816-DAE3D1F3C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2EC20C-6CCA-F2A4-1466-19E7A022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FD16-03F4-4E3D-A935-4B27EB78ABF2}" type="datetimeFigureOut">
              <a:rPr lang="es-EC" smtClean="0"/>
              <a:t>7/1/2024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B6285D-12DF-4535-45A3-FBD8F999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090D0D-DE0C-5E44-62BD-3D4252DE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727-0435-46BB-B891-ABF4981C81C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7070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22C76-CFDE-568A-38A2-7D622C831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FC94CD-77D8-6AD4-82D3-CE04453B6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BE135A-C2C4-08AC-6AC0-D2A44B2D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FD16-03F4-4E3D-A935-4B27EB78ABF2}" type="datetimeFigureOut">
              <a:rPr lang="es-EC" smtClean="0"/>
              <a:t>7/1/2024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40301C-CABD-FCEB-D402-0670B617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0F7B5E-98AE-8D4A-BD18-A0886B7B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727-0435-46BB-B891-ABF4981C81C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8934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20353-FB0B-03FF-02A9-5F0CC66F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EE5B62-15CB-339E-F697-6B5987E9C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BE566E-5E00-BD1E-B45B-8B1C88663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B1E47F-C4F7-FFF7-6197-A36803F89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FD16-03F4-4E3D-A935-4B27EB78ABF2}" type="datetimeFigureOut">
              <a:rPr lang="es-EC" smtClean="0"/>
              <a:t>7/1/2024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337A08-0089-F36A-475C-7E4A503B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75A032-3218-1B7F-2B4F-362D5209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727-0435-46BB-B891-ABF4981C81C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9770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56DFF-434D-2842-9AC6-0C35162E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A90D33-75C6-1D19-C13B-34A8D23E3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B6EFF3-AE50-49C9-1E46-52DFD8EA1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98CED5-31F1-FE57-4586-F0E5ED1ED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57902D7-90A5-7596-CAB4-EFC6B171E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85750A9-B8DE-A5D5-33BC-305A015B2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FD16-03F4-4E3D-A935-4B27EB78ABF2}" type="datetimeFigureOut">
              <a:rPr lang="es-EC" smtClean="0"/>
              <a:t>7/1/2024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BC6749-E091-9B8C-9153-586B2772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377ABC-CC62-BFDA-3FED-5C2D4A36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727-0435-46BB-B891-ABF4981C81C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1411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34E59-0E08-084E-CBC5-12AA95F66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90BEB9-E7F0-B935-E33D-9F557C85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FD16-03F4-4E3D-A935-4B27EB78ABF2}" type="datetimeFigureOut">
              <a:rPr lang="es-EC" smtClean="0"/>
              <a:t>7/1/2024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030891-1ED7-53EA-1AD3-CBD2370C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D51553-82A2-DBE4-5B0C-C46D93D3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727-0435-46BB-B891-ABF4981C81C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4541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F760273-4F26-BC5C-D6CD-44B89EA2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FD16-03F4-4E3D-A935-4B27EB78ABF2}" type="datetimeFigureOut">
              <a:rPr lang="es-EC" smtClean="0"/>
              <a:t>7/1/2024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DE7EC0D-D9DE-A182-CBAE-01789CBE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D151CD-FB9F-BD9F-4C2E-8676EF8D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727-0435-46BB-B891-ABF4981C81C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173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D8E7B-74D3-43B0-779F-5A48CBB04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BFEF80-0392-BE6D-0680-82DAD2309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7B560C-21D6-70FF-5DF8-25DBD027A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25484C-C9FB-F4BD-C7EA-FAC3E41FD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FD16-03F4-4E3D-A935-4B27EB78ABF2}" type="datetimeFigureOut">
              <a:rPr lang="es-EC" smtClean="0"/>
              <a:t>7/1/2024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93B941-0714-D714-D66B-F66F9BC7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EDC92B-179F-CE39-5EF1-4A00E21F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727-0435-46BB-B891-ABF4981C81C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6725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388F0-8ED1-6CA0-B2AC-73D13D3A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2689845-23E2-7117-3CAF-5DC9BAE7F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98A7B1-08A6-1BE3-45C8-A97E64290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6CDC7B-5567-5C3A-E2A8-21E6470EE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FD16-03F4-4E3D-A935-4B27EB78ABF2}" type="datetimeFigureOut">
              <a:rPr lang="es-EC" smtClean="0"/>
              <a:t>7/1/2024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6F530C-2441-596F-55D1-05365DFB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910F0F-63CF-E503-44CA-83789F8E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727-0435-46BB-B891-ABF4981C81C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1738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013EF9-4223-8A55-D955-1E1DCFFCF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FD151B-49D2-D1BE-BD8C-8582E7695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8B8A72-5996-BF79-8221-173BDAFEB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6FD16-03F4-4E3D-A935-4B27EB78ABF2}" type="datetimeFigureOut">
              <a:rPr lang="es-EC" smtClean="0"/>
              <a:t>7/1/2024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CF9D29-20F9-F3A4-F0A9-C10346168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B0C945-29A3-6497-F6C2-FC616BFB6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50727-0435-46BB-B891-ABF4981C81C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5156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D1C3AB-3BFF-5DFD-05FC-52F8B33B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SISTEMA DE IRRIGACIÓN AUTOMATICO(SIA)</a:t>
            </a:r>
            <a:br>
              <a:rPr lang="en-US" sz="3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by CodeRex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Java original marca logo - Iconos Social Media y Logos">
            <a:extLst>
              <a:ext uri="{FF2B5EF4-FFF2-40B4-BE49-F238E27FC236}">
                <a16:creationId xmlns:a16="http://schemas.microsoft.com/office/drawing/2014/main" id="{E960DA3F-AC82-5DE9-AB14-279CA4114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7597" y="666728"/>
            <a:ext cx="546579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905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DA60C47-9F76-46D7-9D57-E0C7BA42B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231BA459-ACEB-F8C6-2BB6-E6227F14C180}"/>
              </a:ext>
            </a:extLst>
          </p:cNvPr>
          <p:cNvSpPr txBox="1">
            <a:spLocks/>
          </p:cNvSpPr>
          <p:nvPr/>
        </p:nvSpPr>
        <p:spPr>
          <a:xfrm>
            <a:off x="7178596" y="679730"/>
            <a:ext cx="4475848" cy="37870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/>
              <a:t>Materiales a Usar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365538" y="385757"/>
            <a:ext cx="1715478" cy="64465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413" y="269325"/>
            <a:ext cx="5591744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7A21BE-1DA8-E746-2EFF-E7E1A03B8D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26" b="89970" l="9836" r="92418">
                        <a14:foregroundMark x1="90984" y1="47112" x2="92418" y2="42857"/>
                        <a14:foregroundMark x1="89549" y1="52888" x2="89549" y2="52888"/>
                        <a14:foregroundMark x1="87705" y1="51672" x2="92213" y2="51672"/>
                      </a14:backgroundRemoval>
                    </a14:imgEffect>
                  </a14:imgLayer>
                </a14:imgProps>
              </a:ext>
            </a:extLst>
          </a:blip>
          <a:srcRect l="11415" t="14864" r="3553" b="13664"/>
          <a:stretch/>
        </p:blipFill>
        <p:spPr>
          <a:xfrm>
            <a:off x="1039238" y="425052"/>
            <a:ext cx="4980093" cy="28254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780BA0F-5871-7FC1-184A-1AB3CA1C69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0566" y1="64126" x2="39434" y2="64126"/>
                        <a14:foregroundMark x1="46415" y1="63378" x2="50849" y2="63378"/>
                        <a14:foregroundMark x1="82736" y1="23019" x2="82642" y2="33184"/>
                        <a14:foregroundMark x1="21509" y1="26158" x2="29057" y2="27055"/>
                      </a14:backgroundRemoval>
                    </a14:imgEffect>
                  </a14:imgLayer>
                </a14:imgProps>
              </a:ext>
            </a:extLst>
          </a:blip>
          <a:srcRect l="13221" t="14261" r="8208" b="11016"/>
          <a:stretch/>
        </p:blipFill>
        <p:spPr>
          <a:xfrm>
            <a:off x="1174365" y="3437313"/>
            <a:ext cx="4715874" cy="282549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CF143E5-57C3-46A3-91A2-EDAA7A8E6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0543" y="2754068"/>
            <a:ext cx="149016" cy="1709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4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10">
            <a:extLst>
              <a:ext uri="{FF2B5EF4-FFF2-40B4-BE49-F238E27FC236}">
                <a16:creationId xmlns:a16="http://schemas.microsoft.com/office/drawing/2014/main" id="{7C98284F-5777-4481-9BD3-DA1E0A8E0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2" name="Color">
              <a:extLst>
                <a:ext uri="{FF2B5EF4-FFF2-40B4-BE49-F238E27FC236}">
                  <a16:creationId xmlns:a16="http://schemas.microsoft.com/office/drawing/2014/main" id="{585BD32E-0004-4D05-9C9A-9113B963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Color">
              <a:extLst>
                <a:ext uri="{FF2B5EF4-FFF2-40B4-BE49-F238E27FC236}">
                  <a16:creationId xmlns:a16="http://schemas.microsoft.com/office/drawing/2014/main" id="{370AC55E-B89F-49FE-8E37-AF17698B7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ráfico 3" descr="Web design con relleno sólido">
            <a:extLst>
              <a:ext uri="{FF2B5EF4-FFF2-40B4-BE49-F238E27FC236}">
                <a16:creationId xmlns:a16="http://schemas.microsoft.com/office/drawing/2014/main" id="{C40F0E3D-9CDC-8B8E-E4E4-4C18A37B6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3647" y="1058510"/>
            <a:ext cx="4730214" cy="4730214"/>
          </a:xfrm>
          <a:prstGeom prst="rect">
            <a:avLst/>
          </a:prstGeom>
        </p:spPr>
      </p:pic>
      <p:grpSp>
        <p:nvGrpSpPr>
          <p:cNvPr id="26" name="Group 14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16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18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2641E20-67D9-DC87-7328-7F4ABCD6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644" y="841664"/>
            <a:ext cx="5203990" cy="27827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PROTOTIPO</a:t>
            </a:r>
          </a:p>
        </p:txBody>
      </p:sp>
    </p:spTree>
    <p:extLst>
      <p:ext uri="{BB962C8B-B14F-4D97-AF65-F5344CB8AC3E}">
        <p14:creationId xmlns:p14="http://schemas.microsoft.com/office/powerpoint/2010/main" val="10492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5" name="Isosceles Triangle 206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rduino Control Systems-Block Coding – Chris and Jim CIM">
            <a:extLst>
              <a:ext uri="{FF2B5EF4-FFF2-40B4-BE49-F238E27FC236}">
                <a16:creationId xmlns:a16="http://schemas.microsoft.com/office/drawing/2014/main" id="{FC24CE2B-12AA-1FA5-B08A-C5585EE41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16254"/>
            <a:ext cx="10905066" cy="4825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Isosceles Triangle 206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2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1D65FBB-0754-BEFD-853F-D40E158825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507" b="2360"/>
          <a:stretch/>
        </p:blipFill>
        <p:spPr>
          <a:xfrm>
            <a:off x="584719" y="1536830"/>
            <a:ext cx="3755104" cy="37843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áfico 6" descr="Web design con relleno sólido">
            <a:extLst>
              <a:ext uri="{FF2B5EF4-FFF2-40B4-BE49-F238E27FC236}">
                <a16:creationId xmlns:a16="http://schemas.microsoft.com/office/drawing/2014/main" id="{74BC11C7-A6D7-658A-288E-FA697D373C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5401" y="245124"/>
            <a:ext cx="1291706" cy="1291706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A9F6D8CD-EDA3-BCB5-6626-87485952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7109" y="454907"/>
            <a:ext cx="1877786" cy="86651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Interfaz</a:t>
            </a:r>
            <a:endParaRPr lang="es-EC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22F165-2E87-6BC8-B37A-CACB4034731A}"/>
              </a:ext>
            </a:extLst>
          </p:cNvPr>
          <p:cNvSpPr/>
          <p:nvPr/>
        </p:nvSpPr>
        <p:spPr>
          <a:xfrm>
            <a:off x="5682341" y="1752796"/>
            <a:ext cx="5402424" cy="35551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3EE9714-DC75-CD52-3957-47A356D1C88C}"/>
              </a:ext>
            </a:extLst>
          </p:cNvPr>
          <p:cNvSpPr/>
          <p:nvPr/>
        </p:nvSpPr>
        <p:spPr>
          <a:xfrm>
            <a:off x="5682341" y="1568990"/>
            <a:ext cx="5402423" cy="192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SIA by CodeRex</a:t>
            </a:r>
            <a:endParaRPr lang="es-EC" sz="16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18079CF-3D4E-F0C9-D9E5-363E11DCEAFA}"/>
              </a:ext>
            </a:extLst>
          </p:cNvPr>
          <p:cNvSpPr txBox="1"/>
          <p:nvPr/>
        </p:nvSpPr>
        <p:spPr>
          <a:xfrm>
            <a:off x="6652726" y="1912776"/>
            <a:ext cx="401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SISTEMA DE IRRIGACIÓN AUTOMATICO</a:t>
            </a:r>
            <a:endParaRPr lang="es-EC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8749767-6FD6-280B-06D9-A8214E8E3664}"/>
              </a:ext>
            </a:extLst>
          </p:cNvPr>
          <p:cNvSpPr txBox="1"/>
          <p:nvPr/>
        </p:nvSpPr>
        <p:spPr>
          <a:xfrm>
            <a:off x="6095996" y="2598298"/>
            <a:ext cx="20869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Consultar</a:t>
            </a:r>
            <a:r>
              <a:rPr lang="en-US" sz="1400" dirty="0"/>
              <a:t> </a:t>
            </a:r>
            <a:r>
              <a:rPr lang="en-US" sz="1400" dirty="0" err="1"/>
              <a:t>datos</a:t>
            </a:r>
            <a:r>
              <a:rPr lang="en-US" sz="1400" dirty="0"/>
              <a:t> de </a:t>
            </a:r>
            <a:r>
              <a:rPr lang="en-US" sz="1400" dirty="0" err="1"/>
              <a:t>Riego</a:t>
            </a:r>
            <a:endParaRPr lang="es-EC" sz="14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5B0FE33-2320-7538-867A-5E39F4B67CEF}"/>
              </a:ext>
            </a:extLst>
          </p:cNvPr>
          <p:cNvSpPr txBox="1"/>
          <p:nvPr/>
        </p:nvSpPr>
        <p:spPr>
          <a:xfrm>
            <a:off x="6095997" y="3222266"/>
            <a:ext cx="20869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Configuración</a:t>
            </a:r>
            <a:r>
              <a:rPr lang="en-US" sz="1400" dirty="0"/>
              <a:t> de </a:t>
            </a:r>
            <a:r>
              <a:rPr lang="en-US" sz="1400" dirty="0" err="1"/>
              <a:t>Riego</a:t>
            </a:r>
            <a:endParaRPr lang="es-EC" sz="14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3ACC084-289C-875F-A1D7-29323262AE08}"/>
              </a:ext>
            </a:extLst>
          </p:cNvPr>
          <p:cNvSpPr/>
          <p:nvPr/>
        </p:nvSpPr>
        <p:spPr>
          <a:xfrm>
            <a:off x="10590245" y="1565162"/>
            <a:ext cx="494519" cy="192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s-EC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7B20525-6AD9-93DC-58E9-DA5E63CC38BA}"/>
              </a:ext>
            </a:extLst>
          </p:cNvPr>
          <p:cNvSpPr/>
          <p:nvPr/>
        </p:nvSpPr>
        <p:spPr>
          <a:xfrm>
            <a:off x="10095724" y="1568990"/>
            <a:ext cx="494519" cy="1876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■</a:t>
            </a:r>
            <a:endParaRPr lang="es-EC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37E482D-3AEB-CA93-4A5F-69B6EE530DC2}"/>
              </a:ext>
            </a:extLst>
          </p:cNvPr>
          <p:cNvSpPr/>
          <p:nvPr/>
        </p:nvSpPr>
        <p:spPr>
          <a:xfrm>
            <a:off x="9601203" y="1563830"/>
            <a:ext cx="494519" cy="192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48142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2AF73386-1ABA-19B0-FB5D-7EA704165869}"/>
              </a:ext>
            </a:extLst>
          </p:cNvPr>
          <p:cNvSpPr/>
          <p:nvPr/>
        </p:nvSpPr>
        <p:spPr>
          <a:xfrm>
            <a:off x="1250303" y="785522"/>
            <a:ext cx="5402424" cy="35551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B4A5513-CF5B-16A1-1956-F7B1734BFA64}"/>
              </a:ext>
            </a:extLst>
          </p:cNvPr>
          <p:cNvSpPr/>
          <p:nvPr/>
        </p:nvSpPr>
        <p:spPr>
          <a:xfrm>
            <a:off x="1250303" y="601716"/>
            <a:ext cx="5402423" cy="192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SIA by CodeRex</a:t>
            </a:r>
            <a:endParaRPr lang="es-EC" sz="16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63D8511-C76E-4367-0E4E-D5BE062DB36F}"/>
              </a:ext>
            </a:extLst>
          </p:cNvPr>
          <p:cNvSpPr txBox="1"/>
          <p:nvPr/>
        </p:nvSpPr>
        <p:spPr>
          <a:xfrm>
            <a:off x="2220688" y="945502"/>
            <a:ext cx="401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SISTEMA DE IRRIGACIÓN AUTOMATICO</a:t>
            </a:r>
            <a:endParaRPr lang="es-EC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EAF441E-F3F1-15FE-45C6-6FA552AC0367}"/>
              </a:ext>
            </a:extLst>
          </p:cNvPr>
          <p:cNvSpPr/>
          <p:nvPr/>
        </p:nvSpPr>
        <p:spPr>
          <a:xfrm>
            <a:off x="5663686" y="601716"/>
            <a:ext cx="494519" cy="1876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■</a:t>
            </a:r>
            <a:endParaRPr lang="es-EC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97645AB-EE09-7D14-26D6-4A0E12630732}"/>
              </a:ext>
            </a:extLst>
          </p:cNvPr>
          <p:cNvSpPr/>
          <p:nvPr/>
        </p:nvSpPr>
        <p:spPr>
          <a:xfrm>
            <a:off x="5682341" y="1568990"/>
            <a:ext cx="5402423" cy="192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SIA by CodeRex</a:t>
            </a:r>
            <a:endParaRPr lang="es-EC" sz="16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4BB3BDD-B920-D7B2-7EA2-D0FBFE83FB52}"/>
              </a:ext>
            </a:extLst>
          </p:cNvPr>
          <p:cNvSpPr txBox="1"/>
          <p:nvPr/>
        </p:nvSpPr>
        <p:spPr>
          <a:xfrm>
            <a:off x="6652726" y="1912776"/>
            <a:ext cx="401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SISTEMA DE IRRIGACIÓN AUTOMATICO</a:t>
            </a:r>
            <a:endParaRPr lang="es-EC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8115F21-2B4E-F207-0D4A-D4C0B825B28B}"/>
              </a:ext>
            </a:extLst>
          </p:cNvPr>
          <p:cNvSpPr/>
          <p:nvPr/>
        </p:nvSpPr>
        <p:spPr>
          <a:xfrm>
            <a:off x="10095724" y="1568990"/>
            <a:ext cx="494519" cy="1876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■</a:t>
            </a:r>
            <a:endParaRPr lang="es-EC" dirty="0"/>
          </a:p>
        </p:txBody>
      </p:sp>
      <p:pic>
        <p:nvPicPr>
          <p:cNvPr id="22" name="Gráfico 21" descr="Web design con relleno sólido">
            <a:extLst>
              <a:ext uri="{FF2B5EF4-FFF2-40B4-BE49-F238E27FC236}">
                <a16:creationId xmlns:a16="http://schemas.microsoft.com/office/drawing/2014/main" id="{CC8AF674-DF14-102F-2D1D-7670813DF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250" y="249515"/>
            <a:ext cx="1291706" cy="1291706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898E994D-D4D4-5928-216F-46D512561253}"/>
              </a:ext>
            </a:extLst>
          </p:cNvPr>
          <p:cNvSpPr/>
          <p:nvPr/>
        </p:nvSpPr>
        <p:spPr>
          <a:xfrm>
            <a:off x="10590245" y="1565162"/>
            <a:ext cx="494519" cy="192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s-EC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0475632-66F5-28AC-0830-19F298CC3740}"/>
              </a:ext>
            </a:extLst>
          </p:cNvPr>
          <p:cNvSpPr/>
          <p:nvPr/>
        </p:nvSpPr>
        <p:spPr>
          <a:xfrm>
            <a:off x="6158207" y="597237"/>
            <a:ext cx="494519" cy="192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s-EC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AAACB09-7F35-0A2F-383E-F37155B12BCC}"/>
              </a:ext>
            </a:extLst>
          </p:cNvPr>
          <p:cNvSpPr/>
          <p:nvPr/>
        </p:nvSpPr>
        <p:spPr>
          <a:xfrm>
            <a:off x="9601203" y="1563830"/>
            <a:ext cx="494519" cy="192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EC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205DD04-8209-F34F-8D76-E8E3FFA21C1F}"/>
              </a:ext>
            </a:extLst>
          </p:cNvPr>
          <p:cNvSpPr/>
          <p:nvPr/>
        </p:nvSpPr>
        <p:spPr>
          <a:xfrm>
            <a:off x="5169165" y="601716"/>
            <a:ext cx="494519" cy="192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s-EC" dirty="0"/>
          </a:p>
        </p:txBody>
      </p:sp>
      <p:pic>
        <p:nvPicPr>
          <p:cNvPr id="1026" name="Picture 2" descr="Java original marca logo - Iconos Social Media y Logos">
            <a:extLst>
              <a:ext uri="{FF2B5EF4-FFF2-40B4-BE49-F238E27FC236}">
                <a16:creationId xmlns:a16="http://schemas.microsoft.com/office/drawing/2014/main" id="{494BEBB5-36C6-5C23-17B9-CCC4AFA46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00" y="18366"/>
            <a:ext cx="6298227" cy="629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965F968B-1991-B7E4-DA8F-AF5D0F7CBBE7}"/>
              </a:ext>
            </a:extLst>
          </p:cNvPr>
          <p:cNvSpPr txBox="1"/>
          <p:nvPr/>
        </p:nvSpPr>
        <p:spPr>
          <a:xfrm>
            <a:off x="1614195" y="1432533"/>
            <a:ext cx="26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Consultar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Riego</a:t>
            </a:r>
            <a:endParaRPr lang="es-EC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B028999-07E5-6931-7F41-88AB01E4400C}"/>
              </a:ext>
            </a:extLst>
          </p:cNvPr>
          <p:cNvSpPr txBox="1"/>
          <p:nvPr/>
        </p:nvSpPr>
        <p:spPr>
          <a:xfrm>
            <a:off x="5910945" y="2351598"/>
            <a:ext cx="282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Configuración</a:t>
            </a:r>
            <a:r>
              <a:rPr lang="en-US" dirty="0"/>
              <a:t> de </a:t>
            </a:r>
            <a:r>
              <a:rPr lang="en-US" dirty="0" err="1"/>
              <a:t>Riego</a:t>
            </a:r>
            <a:endParaRPr lang="es-EC" dirty="0"/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E739CDB9-4AE0-13E9-43B4-D2C82D7B8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326826"/>
              </p:ext>
            </p:extLst>
          </p:nvPr>
        </p:nvGraphicFramePr>
        <p:xfrm>
          <a:off x="2026820" y="2058743"/>
          <a:ext cx="401216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7388">
                  <a:extLst>
                    <a:ext uri="{9D8B030D-6E8A-4147-A177-3AD203B41FA5}">
                      <a16:colId xmlns:a16="http://schemas.microsoft.com/office/drawing/2014/main" val="3196127310"/>
                    </a:ext>
                  </a:extLst>
                </a:gridCol>
                <a:gridCol w="1337388">
                  <a:extLst>
                    <a:ext uri="{9D8B030D-6E8A-4147-A177-3AD203B41FA5}">
                      <a16:colId xmlns:a16="http://schemas.microsoft.com/office/drawing/2014/main" val="2224300246"/>
                    </a:ext>
                  </a:extLst>
                </a:gridCol>
                <a:gridCol w="1337388">
                  <a:extLst>
                    <a:ext uri="{9D8B030D-6E8A-4147-A177-3AD203B41FA5}">
                      <a16:colId xmlns:a16="http://schemas.microsoft.com/office/drawing/2014/main" val="3534945945"/>
                    </a:ext>
                  </a:extLst>
                </a:gridCol>
              </a:tblGrid>
              <a:tr h="352775">
                <a:tc>
                  <a:txBody>
                    <a:bodyPr/>
                    <a:lstStyle/>
                    <a:p>
                      <a:r>
                        <a:rPr lang="en-US" dirty="0" err="1"/>
                        <a:t>Fecha</a:t>
                      </a:r>
                      <a:endParaRPr lang="es-EC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Cantidad</a:t>
                      </a:r>
                      <a:endParaRPr lang="es-EC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Duracion</a:t>
                      </a:r>
                      <a:endParaRPr lang="es-EC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7796589"/>
                  </a:ext>
                </a:extLst>
              </a:tr>
              <a:tr h="352775">
                <a:tc>
                  <a:txBody>
                    <a:bodyPr/>
                    <a:lstStyle/>
                    <a:p>
                      <a:r>
                        <a:rPr lang="en-US" dirty="0"/>
                        <a:t>../../….</a:t>
                      </a:r>
                      <a:endParaRPr lang="es-EC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 ml</a:t>
                      </a:r>
                      <a:endParaRPr lang="es-EC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 s</a:t>
                      </a:r>
                      <a:endParaRPr lang="es-EC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7413926"/>
                  </a:ext>
                </a:extLst>
              </a:tr>
              <a:tr h="352775">
                <a:tc>
                  <a:txBody>
                    <a:bodyPr/>
                    <a:lstStyle/>
                    <a:p>
                      <a:r>
                        <a:rPr lang="en-US" dirty="0"/>
                        <a:t>../../….</a:t>
                      </a:r>
                      <a:endParaRPr lang="es-EC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 ml</a:t>
                      </a:r>
                      <a:endParaRPr lang="es-EC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 s</a:t>
                      </a:r>
                      <a:endParaRPr lang="es-EC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8210361"/>
                  </a:ext>
                </a:extLst>
              </a:tr>
              <a:tr h="352775">
                <a:tc>
                  <a:txBody>
                    <a:bodyPr/>
                    <a:lstStyle/>
                    <a:p>
                      <a:r>
                        <a:rPr lang="en-US" dirty="0"/>
                        <a:t>../../….</a:t>
                      </a:r>
                      <a:endParaRPr lang="es-EC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 ml</a:t>
                      </a:r>
                      <a:endParaRPr lang="es-EC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 s</a:t>
                      </a:r>
                      <a:endParaRPr lang="es-EC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1398468"/>
                  </a:ext>
                </a:extLst>
              </a:tr>
              <a:tr h="352775">
                <a:tc>
                  <a:txBody>
                    <a:bodyPr/>
                    <a:lstStyle/>
                    <a:p>
                      <a:r>
                        <a:rPr lang="en-US" dirty="0"/>
                        <a:t>../.../….</a:t>
                      </a:r>
                      <a:endParaRPr lang="es-EC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 ml</a:t>
                      </a:r>
                      <a:endParaRPr lang="es-EC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 s</a:t>
                      </a:r>
                      <a:endParaRPr lang="es-EC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277163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502E0986-8B66-3A39-DFEE-514E3C73A6FB}"/>
              </a:ext>
            </a:extLst>
          </p:cNvPr>
          <p:cNvSpPr/>
          <p:nvPr/>
        </p:nvSpPr>
        <p:spPr>
          <a:xfrm>
            <a:off x="5682341" y="1752796"/>
            <a:ext cx="5402424" cy="35551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06FD525-6AE4-E2A2-2FFD-06126687443D}"/>
              </a:ext>
            </a:extLst>
          </p:cNvPr>
          <p:cNvSpPr txBox="1"/>
          <p:nvPr/>
        </p:nvSpPr>
        <p:spPr>
          <a:xfrm>
            <a:off x="5922606" y="2038493"/>
            <a:ext cx="26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Configurar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Riego</a:t>
            </a:r>
            <a:endParaRPr lang="es-EC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EB5D98E6-20E5-D0EE-1D8F-3E771898359A}"/>
              </a:ext>
            </a:extLst>
          </p:cNvPr>
          <p:cNvSpPr/>
          <p:nvPr/>
        </p:nvSpPr>
        <p:spPr>
          <a:xfrm>
            <a:off x="7324531" y="2720930"/>
            <a:ext cx="25307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4F600458-7FCE-AB7A-74AE-78D49872E20B}"/>
              </a:ext>
            </a:extLst>
          </p:cNvPr>
          <p:cNvSpPr/>
          <p:nvPr/>
        </p:nvSpPr>
        <p:spPr>
          <a:xfrm>
            <a:off x="7324531" y="4711094"/>
            <a:ext cx="25307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861811F-FDF5-D0B5-1B81-77EFA5F6D940}"/>
              </a:ext>
            </a:extLst>
          </p:cNvPr>
          <p:cNvSpPr/>
          <p:nvPr/>
        </p:nvSpPr>
        <p:spPr>
          <a:xfrm>
            <a:off x="7324531" y="3329223"/>
            <a:ext cx="25307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4A509B12-6FE3-44B3-DB2F-67BF5DDAF79E}"/>
              </a:ext>
            </a:extLst>
          </p:cNvPr>
          <p:cNvSpPr/>
          <p:nvPr/>
        </p:nvSpPr>
        <p:spPr>
          <a:xfrm>
            <a:off x="7328099" y="3996965"/>
            <a:ext cx="25307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B207B2B1-DC23-867F-B601-DBEA96FE0D9C}"/>
              </a:ext>
            </a:extLst>
          </p:cNvPr>
          <p:cNvSpPr txBox="1"/>
          <p:nvPr/>
        </p:nvSpPr>
        <p:spPr>
          <a:xfrm>
            <a:off x="5769817" y="2749590"/>
            <a:ext cx="1436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FechaRiego</a:t>
            </a:r>
            <a:r>
              <a:rPr lang="en-US" sz="1400" dirty="0"/>
              <a:t>:</a:t>
            </a:r>
            <a:endParaRPr lang="es-EC" sz="1400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703DFF4-BB82-E595-6A19-4D36C8D25772}"/>
              </a:ext>
            </a:extLst>
          </p:cNvPr>
          <p:cNvSpPr txBox="1"/>
          <p:nvPr/>
        </p:nvSpPr>
        <p:spPr>
          <a:xfrm>
            <a:off x="5815304" y="3387389"/>
            <a:ext cx="1436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HoraEmpieza</a:t>
            </a:r>
            <a:r>
              <a:rPr lang="en-US" sz="1400" dirty="0"/>
              <a:t>:</a:t>
            </a:r>
            <a:endParaRPr lang="es-EC" sz="14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B7EA62A-4D1C-1201-3639-E0D73AF1CE2A}"/>
              </a:ext>
            </a:extLst>
          </p:cNvPr>
          <p:cNvSpPr txBox="1"/>
          <p:nvPr/>
        </p:nvSpPr>
        <p:spPr>
          <a:xfrm>
            <a:off x="5769817" y="4026509"/>
            <a:ext cx="1436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HoraTermina</a:t>
            </a:r>
            <a:r>
              <a:rPr lang="en-US" sz="1400" dirty="0"/>
              <a:t>:</a:t>
            </a:r>
            <a:endParaRPr lang="es-EC" sz="14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88DE1336-18AA-A14D-5179-26219DC28D49}"/>
              </a:ext>
            </a:extLst>
          </p:cNvPr>
          <p:cNvSpPr txBox="1"/>
          <p:nvPr/>
        </p:nvSpPr>
        <p:spPr>
          <a:xfrm>
            <a:off x="5687009" y="4741871"/>
            <a:ext cx="1436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Humedad</a:t>
            </a:r>
            <a:r>
              <a:rPr lang="en-US" sz="1400" dirty="0"/>
              <a:t>:</a:t>
            </a:r>
            <a:endParaRPr lang="es-EC" sz="1400" dirty="0"/>
          </a:p>
        </p:txBody>
      </p:sp>
    </p:spTree>
    <p:extLst>
      <p:ext uri="{BB962C8B-B14F-4D97-AF65-F5344CB8AC3E}">
        <p14:creationId xmlns:p14="http://schemas.microsoft.com/office/powerpoint/2010/main" val="2665259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94</Words>
  <Application>Microsoft Office PowerPoint</Application>
  <PresentationFormat>Panorámica</PresentationFormat>
  <Paragraphs>43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SISTEMA DE IRRIGACIÓN AUTOMATICO(SIA) by CodeRex</vt:lpstr>
      <vt:lpstr>Presentación de PowerPoint</vt:lpstr>
      <vt:lpstr>PROTOTIPO</vt:lpstr>
      <vt:lpstr>Presentación de PowerPoint</vt:lpstr>
      <vt:lpstr>Interfaz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JOHANN VLADIMIR PASQUEL MONTENEGRO</dc:creator>
  <cp:lastModifiedBy>Johann Pasquel</cp:lastModifiedBy>
  <cp:revision>2</cp:revision>
  <dcterms:created xsi:type="dcterms:W3CDTF">2024-01-07T14:11:28Z</dcterms:created>
  <dcterms:modified xsi:type="dcterms:W3CDTF">2024-01-07T20:29:19Z</dcterms:modified>
</cp:coreProperties>
</file>