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D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F846-6B4F-6E53-4E7E-AB7EC22CB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FB655E-24D8-28BE-6029-FAB7E2EFB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F4EE3-7D9F-E966-6676-18FC0EB8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AEEA-D72D-4BBA-90AF-4797E6E179F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395391-0310-EAEF-3CDA-5C101699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FF2837-6852-4738-0684-5279ADB2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2BE2-AFFB-434A-B5E8-96E41149B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92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9BF5F-EBA6-8A09-E4CA-EB0D6ECB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CB78ED-AC4A-5BA8-020F-291EFEE5B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1857C6-693B-F779-E353-D74B3F67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AEEA-D72D-4BBA-90AF-4797E6E179F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A31B4C-CD65-4E4E-844B-8AB98E84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61D2AF-6F94-93DA-E52B-39F68A1B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2BE2-AFFB-434A-B5E8-96E41149B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65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B09527-EF8E-EA65-BA04-90F31C606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FB33AD-C799-9F95-499E-8664936B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8DB92B-B6D8-CCB0-5E13-884329A2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AEEA-D72D-4BBA-90AF-4797E6E179F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FBFD4C-B934-F702-0A02-1E7CAFBD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307E58-2C0E-3A94-834D-B58E8C49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2BE2-AFFB-434A-B5E8-96E41149B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04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8EEED-8DC4-4FD4-2A8B-91EABC31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816B50-C13A-B9AB-E208-890D04FB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2FA944-B509-B753-C02E-634E8255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AEEA-D72D-4BBA-90AF-4797E6E179F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CD7E4D-1C7C-1159-3C76-4093E065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C6D9F1-90DD-E1C8-CA2A-27A56F49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2BE2-AFFB-434A-B5E8-96E41149B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4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5712E-8377-4444-C273-7A23F8A6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D42B48-138E-AD3E-AD89-9A46B4A6A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D1198A-EA72-FFE5-5978-58B6E986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AEEA-D72D-4BBA-90AF-4797E6E179F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78C6C2-A15D-E841-1CFD-2E24B72A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F2C211-5DF4-BEA0-73A3-6769E2F8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2BE2-AFFB-434A-B5E8-96E41149B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68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6FE44-81BC-E02F-F74A-9D7F9347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B5988-E9D7-A45A-BC7C-76951E8D8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1F00E9-BA23-9382-254F-CE93CC620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E6CF0F-C05F-FC8E-9519-5FB4E109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AEEA-D72D-4BBA-90AF-4797E6E179F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C7D5A7-F2C4-8AF4-6499-C01CDD8B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748025-0589-9C43-956E-107134B9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2BE2-AFFB-434A-B5E8-96E41149B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4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AA93A-B143-B99F-4435-A432D5EA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495F62-0A24-C0BC-DC76-66CA14ED5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1BD407-1F15-D4E5-2904-65F1A1096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A01852-09F8-5140-0282-732827231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998311-BA64-8B2F-4E53-CD7F31462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AF49560-1648-F92F-5CE2-A481D628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AEEA-D72D-4BBA-90AF-4797E6E179F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0C05D47-1433-563E-3F12-BA0EC76C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28A3B69-7771-1FD1-B9D9-13A94E7C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2BE2-AFFB-434A-B5E8-96E41149B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09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D2987-0181-1446-913A-09E31C05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B6C0C8-D31E-76C4-CDA0-3DC9FF00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AEEA-D72D-4BBA-90AF-4797E6E179F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05CCEC-A726-C574-043C-BC4CAE31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BE513C-035B-13DF-7666-6E2F492B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2BE2-AFFB-434A-B5E8-96E41149B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15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334621-9A0E-5FBC-BCE6-B47AA16D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AEEA-D72D-4BBA-90AF-4797E6E179F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0F06B8-A11B-FD88-E1E9-7400347D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3F67C9-37D3-EB5E-7D53-87142381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2BE2-AFFB-434A-B5E8-96E41149B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02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457F5-8E9D-1FF9-256D-E67C8D7F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248158-DC1E-27A0-9CFC-139548447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7511B3-DCB0-42E4-D542-8DEBC22DD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736FFB-AEDD-73DA-DDDD-74013FAA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AEEA-D72D-4BBA-90AF-4797E6E179F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E8DAEF-93A4-7CD2-D260-6DB80E0F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35D08B-130E-1C16-7442-045B8F04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2BE2-AFFB-434A-B5E8-96E41149B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75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A43B2-85BE-E436-86D3-A1946E66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D7D014-7777-46A6-1C59-094F6492A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6185E3-8DD1-EF1E-5D68-56BC879BE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280A33-81A7-1205-AC70-54A2E4D9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AEEA-D72D-4BBA-90AF-4797E6E179F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58CC27-9E7A-DD40-06FA-B65BA171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0871A9-3676-2760-F9B9-59F6B2D4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2BE2-AFFB-434A-B5E8-96E41149B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95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EECB26-E31A-CA01-A196-6A485C56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53C072-209D-5B67-8499-D8A52050C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A259-8551-8E3F-0CFC-72281C85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5AEEA-D72D-4BBA-90AF-4797E6E179F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8366E5-38B1-A4C6-6CF3-B4BCBF5C1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47865D-93CA-2D24-DCD7-9010A5FF0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2BE2-AFFB-434A-B5E8-96E41149B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38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08EF8-679B-FF7A-05D1-081E0755D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018" y="2151311"/>
            <a:ext cx="9551963" cy="1914251"/>
          </a:xfrm>
        </p:spPr>
        <p:txBody>
          <a:bodyPr/>
          <a:lstStyle/>
          <a:p>
            <a:pPr algn="ctr"/>
            <a:r>
              <a:rPr lang="ru-RU" b="1" dirty="0"/>
              <a:t>Профессия</a:t>
            </a:r>
            <a:br>
              <a:rPr lang="ru-RU" b="1" dirty="0"/>
            </a:br>
            <a:r>
              <a:rPr lang="ru-RU" b="1" dirty="0"/>
              <a:t>«</a:t>
            </a:r>
            <a:r>
              <a:rPr lang="ru-RU" b="1" dirty="0" err="1"/>
              <a:t>Промпт</a:t>
            </a:r>
            <a:r>
              <a:rPr lang="ru-RU" b="1" dirty="0"/>
              <a:t>-инженер»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7F64BDA-4548-6590-01C0-93BA2D35994A}"/>
              </a:ext>
            </a:extLst>
          </p:cNvPr>
          <p:cNvSpPr/>
          <p:nvPr/>
        </p:nvSpPr>
        <p:spPr>
          <a:xfrm>
            <a:off x="-1" y="6632917"/>
            <a:ext cx="12192000" cy="225083"/>
          </a:xfrm>
          <a:prstGeom prst="rect">
            <a:avLst/>
          </a:prstGeom>
          <a:solidFill>
            <a:srgbClr val="32D6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075E17-ECA1-CA07-8F73-18253941E7A6}"/>
              </a:ext>
            </a:extLst>
          </p:cNvPr>
          <p:cNvSpPr txBox="1"/>
          <p:nvPr/>
        </p:nvSpPr>
        <p:spPr>
          <a:xfrm>
            <a:off x="7329269" y="5120640"/>
            <a:ext cx="4670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Подготовил: студент группы мИИВТ-241 </a:t>
            </a:r>
            <a:r>
              <a:rPr lang="ru-RU" sz="2000" dirty="0" err="1"/>
              <a:t>Тогушов</a:t>
            </a:r>
            <a:r>
              <a:rPr lang="ru-RU" sz="2000" dirty="0"/>
              <a:t> Владимир</a:t>
            </a:r>
          </a:p>
        </p:txBody>
      </p:sp>
    </p:spTree>
    <p:extLst>
      <p:ext uri="{BB962C8B-B14F-4D97-AF65-F5344CB8AC3E}">
        <p14:creationId xmlns:p14="http://schemas.microsoft.com/office/powerpoint/2010/main" val="264043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6C4F3BE-F3CC-A6C9-E69C-ED37ABEA4864}"/>
              </a:ext>
            </a:extLst>
          </p:cNvPr>
          <p:cNvSpPr/>
          <p:nvPr/>
        </p:nvSpPr>
        <p:spPr>
          <a:xfrm>
            <a:off x="0" y="6632917"/>
            <a:ext cx="12192000" cy="225083"/>
          </a:xfrm>
          <a:prstGeom prst="rect">
            <a:avLst/>
          </a:prstGeom>
          <a:solidFill>
            <a:srgbClr val="32D6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BE7A6-5638-2992-8398-A862DA7ACEC9}"/>
              </a:ext>
            </a:extLst>
          </p:cNvPr>
          <p:cNvSpPr txBox="1"/>
          <p:nvPr/>
        </p:nvSpPr>
        <p:spPr>
          <a:xfrm>
            <a:off x="0" y="0"/>
            <a:ext cx="12192000" cy="150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>
              <a:lnSpc>
                <a:spcPct val="150000"/>
              </a:lnSpc>
            </a:pPr>
            <a:r>
              <a:rPr lang="ru-RU" sz="3600" b="1" dirty="0"/>
              <a:t>Введение в Искусственный Интеллект</a:t>
            </a:r>
          </a:p>
          <a:p>
            <a:pPr indent="450000">
              <a:lnSpc>
                <a:spcPct val="150000"/>
              </a:lnSpc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Обзор профессии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</a:rPr>
              <a:t>Промпт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-инженера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A88A5-C7D1-2A70-3F64-C2481829A760}"/>
              </a:ext>
            </a:extLst>
          </p:cNvPr>
          <p:cNvSpPr txBox="1"/>
          <p:nvPr/>
        </p:nvSpPr>
        <p:spPr>
          <a:xfrm>
            <a:off x="4210050" y="2459504"/>
            <a:ext cx="3771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Роль </a:t>
            </a:r>
            <a:r>
              <a:rPr lang="ru-RU" sz="2000" b="1" dirty="0" err="1"/>
              <a:t>Промпт</a:t>
            </a:r>
            <a:r>
              <a:rPr lang="ru-RU" sz="2000" b="1" dirty="0"/>
              <a:t>-инженеров</a:t>
            </a:r>
          </a:p>
          <a:p>
            <a:pPr algn="ctr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Эксперты, создающие и оптимизирующие текстовые запросы для взаимодействия с ИИ.</a:t>
            </a:r>
          </a:p>
          <a:p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20E28-ADE6-1424-5F7E-7A9A87C03B50}"/>
              </a:ext>
            </a:extLst>
          </p:cNvPr>
          <p:cNvSpPr txBox="1"/>
          <p:nvPr/>
        </p:nvSpPr>
        <p:spPr>
          <a:xfrm>
            <a:off x="438150" y="2459504"/>
            <a:ext cx="3771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Что такое Искусственный Интеллект?</a:t>
            </a:r>
          </a:p>
          <a:p>
            <a:pPr algn="ctr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ИИ имитирует человеческие способности, такие как решение задач, обучение и принятие решений.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83697-BF30-5B82-0BC6-1E13160119A6}"/>
              </a:ext>
            </a:extLst>
          </p:cNvPr>
          <p:cNvSpPr txBox="1"/>
          <p:nvPr/>
        </p:nvSpPr>
        <p:spPr>
          <a:xfrm>
            <a:off x="7981950" y="2459504"/>
            <a:ext cx="3771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Набирающие важность</a:t>
            </a:r>
          </a:p>
          <a:p>
            <a:pPr algn="ctr"/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Промпт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-инженерия связывает пользователей с возможностью ИИ, формируя результаты.</a:t>
            </a:r>
          </a:p>
          <a:p>
            <a:endParaRPr lang="ru-RU" sz="2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681625-DE05-10F6-67B3-B288B207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688" y="1624499"/>
            <a:ext cx="986825" cy="83500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15DF22E-41B9-10A2-1B06-BE14D2EDC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587" y="1644610"/>
            <a:ext cx="986825" cy="82235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437D962-E456-9944-39BF-DB7F0B203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487" y="1536137"/>
            <a:ext cx="986825" cy="8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5231471-073B-959F-A1B5-4D2DEE7A6472}"/>
              </a:ext>
            </a:extLst>
          </p:cNvPr>
          <p:cNvSpPr/>
          <p:nvPr/>
        </p:nvSpPr>
        <p:spPr>
          <a:xfrm>
            <a:off x="0" y="6646985"/>
            <a:ext cx="12192000" cy="225083"/>
          </a:xfrm>
          <a:prstGeom prst="rect">
            <a:avLst/>
          </a:prstGeom>
          <a:solidFill>
            <a:srgbClr val="32D6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1091B-69B7-CC30-8E3E-3BC7E035EC15}"/>
              </a:ext>
            </a:extLst>
          </p:cNvPr>
          <p:cNvSpPr txBox="1"/>
          <p:nvPr/>
        </p:nvSpPr>
        <p:spPr>
          <a:xfrm>
            <a:off x="0" y="0"/>
            <a:ext cx="12192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>
              <a:lnSpc>
                <a:spcPct val="150000"/>
              </a:lnSpc>
            </a:pPr>
            <a:r>
              <a:rPr lang="ru-RU" sz="3600" b="1" dirty="0"/>
              <a:t>Ключевые задачи </a:t>
            </a:r>
            <a:r>
              <a:rPr lang="ru-RU" sz="3600" b="1" dirty="0" err="1"/>
              <a:t>Промпт</a:t>
            </a:r>
            <a:r>
              <a:rPr lang="ru-RU" sz="3600" b="1" dirty="0"/>
              <a:t>-инженеров</a:t>
            </a:r>
          </a:p>
          <a:p>
            <a:pPr indent="450000">
              <a:lnSpc>
                <a:spcPct val="150000"/>
              </a:lnSpc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Ответственности и Влияние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859A0-76EB-19EC-4928-2F12E0F2A22C}"/>
              </a:ext>
            </a:extLst>
          </p:cNvPr>
          <p:cNvSpPr txBox="1"/>
          <p:nvPr/>
        </p:nvSpPr>
        <p:spPr>
          <a:xfrm>
            <a:off x="4210050" y="2465635"/>
            <a:ext cx="3771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Обучение ИИ</a:t>
            </a:r>
          </a:p>
          <a:p>
            <a:pPr algn="ctr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Предоставление данных и обратной связи для повышения качества модели.</a:t>
            </a:r>
          </a:p>
          <a:p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E47D9-EC93-EDF3-347F-3309620CB274}"/>
              </a:ext>
            </a:extLst>
          </p:cNvPr>
          <p:cNvSpPr txBox="1"/>
          <p:nvPr/>
        </p:nvSpPr>
        <p:spPr>
          <a:xfrm>
            <a:off x="438150" y="2465635"/>
            <a:ext cx="3771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Разработка Промптов</a:t>
            </a:r>
          </a:p>
          <a:p>
            <a:pPr algn="ctr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Создание точных текстовых запросов для получения релевантных данных.</a:t>
            </a:r>
          </a:p>
          <a:p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63B82-17F9-2272-AA03-043A0AD20C0A}"/>
              </a:ext>
            </a:extLst>
          </p:cNvPr>
          <p:cNvSpPr txBox="1"/>
          <p:nvPr/>
        </p:nvSpPr>
        <p:spPr>
          <a:xfrm>
            <a:off x="7981950" y="2465635"/>
            <a:ext cx="3771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Генерация Контента</a:t>
            </a:r>
          </a:p>
          <a:p>
            <a:pPr algn="ctr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Создание запросов для автоматизированного текстового контента.</a:t>
            </a:r>
          </a:p>
          <a:p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8B61BC-99F0-0348-4997-CB60EB194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29" y="1647921"/>
            <a:ext cx="896341" cy="81771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54BB1C-7511-C175-B4A9-C5E8C67EC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829" y="1635691"/>
            <a:ext cx="896341" cy="82994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FBA9FA1-1A19-EE38-0FB5-14033A374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708" y="1587220"/>
            <a:ext cx="896341" cy="87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4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6953FF6-ED6E-1F6C-48BB-F68E91FDAC40}"/>
              </a:ext>
            </a:extLst>
          </p:cNvPr>
          <p:cNvSpPr/>
          <p:nvPr/>
        </p:nvSpPr>
        <p:spPr>
          <a:xfrm>
            <a:off x="0" y="6632917"/>
            <a:ext cx="12192000" cy="225083"/>
          </a:xfrm>
          <a:prstGeom prst="rect">
            <a:avLst/>
          </a:prstGeom>
          <a:solidFill>
            <a:srgbClr val="32D6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5EABF-36D6-B0C3-D29E-84676DE46BE5}"/>
              </a:ext>
            </a:extLst>
          </p:cNvPr>
          <p:cNvSpPr txBox="1"/>
          <p:nvPr/>
        </p:nvSpPr>
        <p:spPr>
          <a:xfrm>
            <a:off x="0" y="0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>
              <a:lnSpc>
                <a:spcPct val="150000"/>
              </a:lnSpc>
            </a:pPr>
            <a:r>
              <a:rPr lang="ru-RU" sz="3600" b="1" dirty="0"/>
              <a:t>Необходимые знания и навыки</a:t>
            </a:r>
          </a:p>
          <a:p>
            <a:pPr indent="450000">
              <a:lnSpc>
                <a:spcPct val="150000"/>
              </a:lnSpc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Образование и компетенции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17348-FBEB-C5A5-DD38-77396C5F5584}"/>
              </a:ext>
            </a:extLst>
          </p:cNvPr>
          <p:cNvSpPr txBox="1"/>
          <p:nvPr/>
        </p:nvSpPr>
        <p:spPr>
          <a:xfrm>
            <a:off x="4210050" y="2487574"/>
            <a:ext cx="37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Программирование</a:t>
            </a:r>
          </a:p>
          <a:p>
            <a:pPr algn="ctr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Навыки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Python 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и работа с библиотеками, такими как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Langchain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6683A-2877-C4F0-CBB8-48CBE8A7F5CF}"/>
              </a:ext>
            </a:extLst>
          </p:cNvPr>
          <p:cNvSpPr txBox="1"/>
          <p:nvPr/>
        </p:nvSpPr>
        <p:spPr>
          <a:xfrm>
            <a:off x="438150" y="2487574"/>
            <a:ext cx="3771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Базовые знания</a:t>
            </a:r>
          </a:p>
          <a:p>
            <a:pPr algn="ctr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Понимание принципов ИИ, машинного обучения и обработки языка.</a:t>
            </a:r>
          </a:p>
          <a:p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E7D58-C5E2-885A-DC91-A59A2E59EB32}"/>
              </a:ext>
            </a:extLst>
          </p:cNvPr>
          <p:cNvSpPr txBox="1"/>
          <p:nvPr/>
        </p:nvSpPr>
        <p:spPr>
          <a:xfrm>
            <a:off x="7981950" y="2487574"/>
            <a:ext cx="37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Навыки общения</a:t>
            </a:r>
          </a:p>
          <a:p>
            <a:pPr algn="ctr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Умение эффективно объяснять идеи командам и пользователям.</a:t>
            </a:r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3A9592-B31E-9E37-2E42-7DA1AFDA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03" y="1695797"/>
            <a:ext cx="820794" cy="8557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6CDD78E-0D9C-E355-4FA0-3F8040942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780" y="1759742"/>
            <a:ext cx="806439" cy="79177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C4CFFDD-B4FF-F8E5-5A4A-BE3535496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946" y="1695797"/>
            <a:ext cx="877907" cy="78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4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088AAF-B963-856F-CBA3-3C58D39C4EF7}"/>
              </a:ext>
            </a:extLst>
          </p:cNvPr>
          <p:cNvSpPr/>
          <p:nvPr/>
        </p:nvSpPr>
        <p:spPr>
          <a:xfrm>
            <a:off x="0" y="6632917"/>
            <a:ext cx="12192000" cy="225083"/>
          </a:xfrm>
          <a:prstGeom prst="rect">
            <a:avLst/>
          </a:prstGeom>
          <a:solidFill>
            <a:srgbClr val="32D6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1D18C-8C6D-6E52-7AC8-37908A8C703F}"/>
              </a:ext>
            </a:extLst>
          </p:cNvPr>
          <p:cNvSpPr txBox="1"/>
          <p:nvPr/>
        </p:nvSpPr>
        <p:spPr>
          <a:xfrm>
            <a:off x="0" y="0"/>
            <a:ext cx="1219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>
              <a:lnSpc>
                <a:spcPct val="150000"/>
              </a:lnSpc>
            </a:pPr>
            <a:r>
              <a:rPr lang="ru-RU" sz="3600" b="1" dirty="0"/>
              <a:t>Актуальные вакансии для </a:t>
            </a:r>
            <a:r>
              <a:rPr lang="ru-RU" sz="3600" b="1" dirty="0" err="1"/>
              <a:t>Промпт</a:t>
            </a:r>
            <a:r>
              <a:rPr lang="ru-RU" sz="3600" b="1" dirty="0"/>
              <a:t>-инженеров</a:t>
            </a:r>
          </a:p>
          <a:p>
            <a:pPr indent="450000">
              <a:lnSpc>
                <a:spcPct val="150000"/>
              </a:lnSpc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Обзор с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HeadHunter</a:t>
            </a:r>
            <a:endParaRPr lang="ru-RU" sz="2800" dirty="0">
              <a:solidFill>
                <a:schemeClr val="bg2">
                  <a:lumMod val="50000"/>
                </a:schemeClr>
              </a:solidFill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44BAF-9A15-9BD7-BA86-BCADD9A154A1}"/>
              </a:ext>
            </a:extLst>
          </p:cNvPr>
          <p:cNvSpPr txBox="1"/>
          <p:nvPr/>
        </p:nvSpPr>
        <p:spPr>
          <a:xfrm>
            <a:off x="274320" y="2068830"/>
            <a:ext cx="5821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1" dirty="0"/>
              <a:t>Уровень зарплат:</a:t>
            </a:r>
            <a:r>
              <a:rPr lang="ru-RU" sz="2000" dirty="0"/>
              <a:t> 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Средние зарплаты составляют от 70,000 до 120,000 рублей в месяц.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1" dirty="0"/>
              <a:t>Основные роли: 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Оптимизация ИИ, создание контента, настройка алгоритмов.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1" dirty="0"/>
              <a:t>Популярные работодатели:</a:t>
            </a:r>
            <a:r>
              <a:rPr lang="ru-RU" sz="2000" dirty="0"/>
              <a:t> 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Компании, такие как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Mayd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Production 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и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MaxBrandson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52E3C-AA40-2D02-5339-4818DDE74987}"/>
              </a:ext>
            </a:extLst>
          </p:cNvPr>
          <p:cNvSpPr txBox="1"/>
          <p:nvPr/>
        </p:nvSpPr>
        <p:spPr>
          <a:xfrm>
            <a:off x="6096000" y="2068830"/>
            <a:ext cx="5821680" cy="272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85854A-5494-2462-DDE0-AF2D7E883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44" y="2054295"/>
            <a:ext cx="5664435" cy="31692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3722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A210CE5-B2A8-E655-2B7E-BF13E4582DBA}"/>
              </a:ext>
            </a:extLst>
          </p:cNvPr>
          <p:cNvSpPr/>
          <p:nvPr/>
        </p:nvSpPr>
        <p:spPr>
          <a:xfrm>
            <a:off x="0" y="6632917"/>
            <a:ext cx="12192000" cy="225083"/>
          </a:xfrm>
          <a:prstGeom prst="rect">
            <a:avLst/>
          </a:prstGeom>
          <a:solidFill>
            <a:srgbClr val="32D6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E9863-F6C2-5663-7E66-50076325B1C6}"/>
              </a:ext>
            </a:extLst>
          </p:cNvPr>
          <p:cNvSpPr txBox="1"/>
          <p:nvPr/>
        </p:nvSpPr>
        <p:spPr>
          <a:xfrm>
            <a:off x="0" y="0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>
              <a:lnSpc>
                <a:spcPct val="150000"/>
              </a:lnSpc>
            </a:pPr>
            <a:r>
              <a:rPr lang="ru-RU" sz="3600" b="1" dirty="0"/>
              <a:t>Роль в команде </a:t>
            </a:r>
            <a:r>
              <a:rPr lang="ru-RU" sz="3600" b="1" dirty="0" err="1"/>
              <a:t>Промпт</a:t>
            </a:r>
            <a:r>
              <a:rPr lang="ru-RU" sz="3600" b="1" dirty="0"/>
              <a:t>-инженеров</a:t>
            </a:r>
          </a:p>
          <a:p>
            <a:pPr indent="450000">
              <a:lnSpc>
                <a:spcPct val="150000"/>
              </a:lnSpc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Сотрудничество и вклад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A82-5DE3-DEB9-15F6-B8B70AE68E07}"/>
              </a:ext>
            </a:extLst>
          </p:cNvPr>
          <p:cNvSpPr txBox="1"/>
          <p:nvPr/>
        </p:nvSpPr>
        <p:spPr>
          <a:xfrm>
            <a:off x="4210050" y="2459504"/>
            <a:ext cx="3771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Связующее звено</a:t>
            </a:r>
          </a:p>
          <a:p>
            <a:pPr algn="ctr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Перевод пользовательских потребностей в запросы для ИИ.</a:t>
            </a:r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7D2EB-929C-1C5C-0F81-FE6578B4F592}"/>
              </a:ext>
            </a:extLst>
          </p:cNvPr>
          <p:cNvSpPr txBox="1"/>
          <p:nvPr/>
        </p:nvSpPr>
        <p:spPr>
          <a:xfrm>
            <a:off x="438150" y="2459504"/>
            <a:ext cx="3771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Междисциплинарное сотрудничество</a:t>
            </a:r>
          </a:p>
          <a:p>
            <a:pPr algn="ctr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Работа с учеными по данным., разработчиками ИИ и дизайнерами.</a:t>
            </a:r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A7571-D07F-C778-5E7E-6CDA0D4D58DD}"/>
              </a:ext>
            </a:extLst>
          </p:cNvPr>
          <p:cNvSpPr txBox="1"/>
          <p:nvPr/>
        </p:nvSpPr>
        <p:spPr>
          <a:xfrm>
            <a:off x="7981950" y="2465398"/>
            <a:ext cx="3771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Повышение эффективности</a:t>
            </a:r>
          </a:p>
          <a:p>
            <a:pPr algn="ctr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Оптимизация инструментов ИИ для упрощения рабочих процессов.</a:t>
            </a:r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85375A-2545-3E83-88DE-0C79F9C9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83" y="1688123"/>
            <a:ext cx="911633" cy="77138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C9D5C9C-686A-7E86-D557-50233FF5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475" y="1688122"/>
            <a:ext cx="801050" cy="77138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F6EEF4-5755-9918-C067-15F4BFDD8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084" y="1688122"/>
            <a:ext cx="869443" cy="7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8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41FD3B-4EA7-EE2C-31B2-1DAA280CCA90}"/>
              </a:ext>
            </a:extLst>
          </p:cNvPr>
          <p:cNvSpPr/>
          <p:nvPr/>
        </p:nvSpPr>
        <p:spPr>
          <a:xfrm>
            <a:off x="0" y="6632917"/>
            <a:ext cx="12192000" cy="225083"/>
          </a:xfrm>
          <a:prstGeom prst="rect">
            <a:avLst/>
          </a:prstGeom>
          <a:solidFill>
            <a:srgbClr val="32D6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42AF3-6983-FF90-55CC-3B562C20BED2}"/>
              </a:ext>
            </a:extLst>
          </p:cNvPr>
          <p:cNvSpPr txBox="1"/>
          <p:nvPr/>
        </p:nvSpPr>
        <p:spPr>
          <a:xfrm>
            <a:off x="0" y="0"/>
            <a:ext cx="12192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>
              <a:lnSpc>
                <a:spcPct val="150000"/>
              </a:lnSpc>
            </a:pPr>
            <a:r>
              <a:rPr lang="ru-RU" sz="3600" b="1" dirty="0"/>
              <a:t>Перспективы профессионального роста</a:t>
            </a:r>
          </a:p>
          <a:p>
            <a:pPr indent="450000">
              <a:lnSpc>
                <a:spcPct val="150000"/>
              </a:lnSpc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Возможности и направления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61DC0-A12B-AF1E-E6E6-177B7ECFDBD5}"/>
              </a:ext>
            </a:extLst>
          </p:cNvPr>
          <p:cNvSpPr txBox="1"/>
          <p:nvPr/>
        </p:nvSpPr>
        <p:spPr>
          <a:xfrm>
            <a:off x="4210050" y="2459504"/>
            <a:ext cx="3771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Руководящие роли</a:t>
            </a:r>
          </a:p>
          <a:p>
            <a:pPr algn="ctr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Управление проектами и командами, связанными с ИИ.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0567A-4894-CA5D-F04F-2DB6A407A03E}"/>
              </a:ext>
            </a:extLst>
          </p:cNvPr>
          <p:cNvSpPr txBox="1"/>
          <p:nvPr/>
        </p:nvSpPr>
        <p:spPr>
          <a:xfrm>
            <a:off x="438150" y="2459504"/>
            <a:ext cx="3771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Специализация</a:t>
            </a:r>
          </a:p>
          <a:p>
            <a:pPr algn="ctr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Работа в таких областях, как медицина, финансы или автоматизация.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73566-FAF5-4A1A-BD1C-ECE2E1850532}"/>
              </a:ext>
            </a:extLst>
          </p:cNvPr>
          <p:cNvSpPr txBox="1"/>
          <p:nvPr/>
        </p:nvSpPr>
        <p:spPr>
          <a:xfrm>
            <a:off x="7981950" y="2459504"/>
            <a:ext cx="3771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Разработка инновационных продуктов</a:t>
            </a:r>
          </a:p>
          <a:p>
            <a:pPr algn="ctr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Создание решений на базе ИИ для новых рынков.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B87CE7-C1B1-9BD4-AA34-2426BB1F8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756" y="1714519"/>
            <a:ext cx="926688" cy="7449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98EFD2-E8D4-1DB1-1222-9C0A39F17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221" y="1714518"/>
            <a:ext cx="841557" cy="7449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BEEF706-97B8-8861-32CB-FCABCFCE2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509" y="1714517"/>
            <a:ext cx="758781" cy="74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1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CAA156-D198-1DB5-E592-48367523717D}"/>
              </a:ext>
            </a:extLst>
          </p:cNvPr>
          <p:cNvSpPr/>
          <p:nvPr/>
        </p:nvSpPr>
        <p:spPr>
          <a:xfrm>
            <a:off x="0" y="6632917"/>
            <a:ext cx="12192000" cy="225083"/>
          </a:xfrm>
          <a:prstGeom prst="rect">
            <a:avLst/>
          </a:prstGeom>
          <a:solidFill>
            <a:srgbClr val="32D6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738CB-5E55-E961-5C9A-3F258FD6DAD1}"/>
              </a:ext>
            </a:extLst>
          </p:cNvPr>
          <p:cNvSpPr txBox="1"/>
          <p:nvPr/>
        </p:nvSpPr>
        <p:spPr>
          <a:xfrm>
            <a:off x="0" y="0"/>
            <a:ext cx="12192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>
              <a:lnSpc>
                <a:spcPct val="150000"/>
              </a:lnSpc>
            </a:pPr>
            <a:r>
              <a:rPr lang="ru-RU" sz="3600" b="1" dirty="0"/>
              <a:t>Смежные профессии в ИИ</a:t>
            </a:r>
          </a:p>
          <a:p>
            <a:pPr indent="450000">
              <a:lnSpc>
                <a:spcPct val="150000"/>
              </a:lnSpc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Сравнительный обзор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06040-0D30-CFC4-877E-57532F02A890}"/>
              </a:ext>
            </a:extLst>
          </p:cNvPr>
          <p:cNvSpPr txBox="1"/>
          <p:nvPr/>
        </p:nvSpPr>
        <p:spPr>
          <a:xfrm>
            <a:off x="274320" y="2068830"/>
            <a:ext cx="58216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Data Scientist</a:t>
            </a:r>
            <a:r>
              <a:rPr lang="ru-RU" sz="2000" b="1" dirty="0"/>
              <a:t>: 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Специалист по анализу и интерпретации больших данных.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ML Engineer</a:t>
            </a:r>
            <a:r>
              <a:rPr lang="ru-RU" sz="2000" b="1" dirty="0"/>
              <a:t>: 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Инженер, разрабатывающий и оптимизирующий модели машинного обучения.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NLP Specialist</a:t>
            </a:r>
            <a:r>
              <a:rPr lang="ru-RU" sz="2000" b="1" dirty="0"/>
              <a:t>:</a:t>
            </a:r>
            <a:r>
              <a:rPr lang="ru-RU" sz="2000" dirty="0"/>
              <a:t> 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Эксперт по языковым приложениям, таким как чат-боты и переводчики.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91F2A-7E5E-095E-CA4B-FF1000554CDD}"/>
              </a:ext>
            </a:extLst>
          </p:cNvPr>
          <p:cNvSpPr txBox="1"/>
          <p:nvPr/>
        </p:nvSpPr>
        <p:spPr>
          <a:xfrm>
            <a:off x="6096000" y="2068830"/>
            <a:ext cx="5821680" cy="272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7EECD0-A5B5-DA39-50A1-CC9507FE7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165" y="2068830"/>
            <a:ext cx="5726515" cy="31432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5690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C9C3ED9-01FB-F3D9-2710-A4A2C6DE5498}"/>
              </a:ext>
            </a:extLst>
          </p:cNvPr>
          <p:cNvSpPr/>
          <p:nvPr/>
        </p:nvSpPr>
        <p:spPr>
          <a:xfrm>
            <a:off x="0" y="6632917"/>
            <a:ext cx="12192000" cy="225083"/>
          </a:xfrm>
          <a:prstGeom prst="rect">
            <a:avLst/>
          </a:prstGeom>
          <a:solidFill>
            <a:srgbClr val="32D6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C1FFA8-750B-422E-8DC6-E5CD680AC4B4}"/>
              </a:ext>
            </a:extLst>
          </p:cNvPr>
          <p:cNvSpPr txBox="1"/>
          <p:nvPr/>
        </p:nvSpPr>
        <p:spPr>
          <a:xfrm>
            <a:off x="0" y="0"/>
            <a:ext cx="12192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>
              <a:lnSpc>
                <a:spcPct val="150000"/>
              </a:lnSpc>
            </a:pPr>
            <a:r>
              <a:rPr lang="ru-RU" sz="3600" b="1" dirty="0"/>
              <a:t>Заключение</a:t>
            </a:r>
          </a:p>
          <a:p>
            <a:pPr indent="450000">
              <a:lnSpc>
                <a:spcPct val="150000"/>
              </a:lnSpc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Будущее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</a:rPr>
              <a:t>промпт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-инженерии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3D2E-F902-3758-326F-B6E60DA19D60}"/>
              </a:ext>
            </a:extLst>
          </p:cNvPr>
          <p:cNvSpPr txBox="1"/>
          <p:nvPr/>
        </p:nvSpPr>
        <p:spPr>
          <a:xfrm>
            <a:off x="274320" y="2068830"/>
            <a:ext cx="58216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1" dirty="0"/>
              <a:t>Ключевая роль: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Промпт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-инженеры связывают человеческие потребности и возможности ИИ.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1" dirty="0"/>
              <a:t>Динамическое развитие: 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Область адаптируется вместе с прогрессом ИИ.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1" dirty="0"/>
              <a:t>Потенциал и угрозы:</a:t>
            </a:r>
            <a:r>
              <a:rPr lang="ru-RU" sz="2000" dirty="0"/>
              <a:t> 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Высокие перспективы роста и специализации в различных отраслях.</a:t>
            </a:r>
          </a:p>
          <a:p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0EDC6-D6BE-27C2-3941-34FA3EABC72D}"/>
              </a:ext>
            </a:extLst>
          </p:cNvPr>
          <p:cNvSpPr txBox="1"/>
          <p:nvPr/>
        </p:nvSpPr>
        <p:spPr>
          <a:xfrm>
            <a:off x="6096000" y="2068830"/>
            <a:ext cx="5821680" cy="272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508118-49BA-A3F6-3B89-3B492C3D3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2068830"/>
            <a:ext cx="5699759" cy="308756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4373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351</Words>
  <Application>Microsoft Office PowerPoint</Application>
  <PresentationFormat>Широкоэкранный</PresentationFormat>
  <Paragraphs>75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Профессия «Промпт-инженер»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Профессия «Промт-инженнер»</dc:title>
  <dc:creator>H1no</dc:creator>
  <cp:lastModifiedBy>H1no</cp:lastModifiedBy>
  <cp:revision>37</cp:revision>
  <dcterms:created xsi:type="dcterms:W3CDTF">2024-11-20T13:48:30Z</dcterms:created>
  <dcterms:modified xsi:type="dcterms:W3CDTF">2024-12-22T18:04:03Z</dcterms:modified>
</cp:coreProperties>
</file>