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511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A835-EC64-47F2-88D1-6888F4C291B4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EEC6-AFF6-4277-92F8-079CC3333D8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A835-EC64-47F2-88D1-6888F4C291B4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EEC6-AFF6-4277-92F8-079CC3333D8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A835-EC64-47F2-88D1-6888F4C291B4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EEC6-AFF6-4277-92F8-079CC3333D8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A835-EC64-47F2-88D1-6888F4C291B4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EEC6-AFF6-4277-92F8-079CC3333D8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A835-EC64-47F2-88D1-6888F4C291B4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167EEC6-AFF6-4277-92F8-079CC3333D8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A835-EC64-47F2-88D1-6888F4C291B4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EEC6-AFF6-4277-92F8-079CC3333D8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A835-EC64-47F2-88D1-6888F4C291B4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EEC6-AFF6-4277-92F8-079CC3333D8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A835-EC64-47F2-88D1-6888F4C291B4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EEC6-AFF6-4277-92F8-079CC3333D8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A835-EC64-47F2-88D1-6888F4C291B4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EEC6-AFF6-4277-92F8-079CC3333D8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A835-EC64-47F2-88D1-6888F4C291B4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EEC6-AFF6-4277-92F8-079CC3333D8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A835-EC64-47F2-88D1-6888F4C291B4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EEC6-AFF6-4277-92F8-079CC3333D8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F24A835-EC64-47F2-88D1-6888F4C291B4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167EEC6-AFF6-4277-92F8-079CC3333D81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908720"/>
            <a:ext cx="7920880" cy="244827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Презентация на тему 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«Информационная система складского учета»</a:t>
            </a:r>
            <a:r>
              <a:rPr lang="ru-RU" sz="4000" dirty="0" smtClean="0"/>
              <a:t/>
            </a:r>
            <a:br>
              <a:rPr lang="ru-RU" sz="4000" dirty="0" smtClean="0"/>
            </a:b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99792" y="5229200"/>
            <a:ext cx="6296744" cy="1415008"/>
          </a:xfrm>
        </p:spPr>
        <p:txBody>
          <a:bodyPr>
            <a:normAutofit/>
          </a:bodyPr>
          <a:lstStyle/>
          <a:p>
            <a:pPr algn="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Выполнил студент 313 группы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Султанов Владислав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69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51920" y="260648"/>
            <a:ext cx="3008313" cy="1162050"/>
          </a:xfrm>
        </p:spPr>
        <p:txBody>
          <a:bodyPr/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Информационная система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b="1" dirty="0"/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>
          <a:xfrm>
            <a:off x="323528" y="2204864"/>
            <a:ext cx="3034680" cy="3650084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Информационная система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это рабочая система, деятельность которой направлена на захват, передачу, хранение, извлечение, манипулирование и отображение информации. Таким образом, информационные системы взаимодействуют с системами данных, с одной стороны, и системами деятельности-с другой. Информационная система-это 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форма коммуникационной системы, в которой данные представляются и обрабатываются как форма социальной памяти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844824"/>
            <a:ext cx="5111750" cy="420098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7030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87824" y="332656"/>
            <a:ext cx="3080321" cy="123405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1400" b="1" dirty="0" smtClean="0">
                <a:effectLst/>
                <a:latin typeface="+mn-lt"/>
              </a:rPr>
              <a:t/>
            </a:r>
            <a:br>
              <a:rPr lang="ru-RU" sz="1400" b="1" dirty="0" smtClean="0">
                <a:effectLst/>
                <a:latin typeface="+mn-lt"/>
              </a:rPr>
            </a:br>
            <a:r>
              <a:rPr lang="ru-RU" sz="2000" b="1" dirty="0" smtClean="0">
                <a:effectLst/>
                <a:latin typeface="+mn-lt"/>
              </a:rPr>
              <a:t>Основные </a:t>
            </a:r>
            <a:r>
              <a:rPr lang="ru-RU" sz="2000" b="1" dirty="0">
                <a:effectLst/>
                <a:latin typeface="+mn-lt"/>
              </a:rPr>
              <a:t>функции </a:t>
            </a:r>
            <a:r>
              <a:rPr lang="ru-RU" sz="2000" b="1" dirty="0" smtClean="0">
                <a:effectLst/>
                <a:latin typeface="+mn-lt"/>
              </a:rPr>
              <a:t/>
            </a:r>
            <a:br>
              <a:rPr lang="ru-RU" sz="2000" b="1" dirty="0" smtClean="0">
                <a:effectLst/>
                <a:latin typeface="+mn-lt"/>
              </a:rPr>
            </a:br>
            <a:r>
              <a:rPr lang="ru-RU" sz="2000" b="1" dirty="0" smtClean="0">
                <a:effectLst/>
                <a:latin typeface="+mn-lt"/>
              </a:rPr>
              <a:t>информационной </a:t>
            </a:r>
            <a:r>
              <a:rPr lang="ru-RU" sz="2000" b="1" dirty="0">
                <a:effectLst/>
                <a:latin typeface="+mn-lt"/>
              </a:rPr>
              <a:t>системы складского </a:t>
            </a:r>
            <a:r>
              <a:rPr lang="ru-RU" sz="2000" b="1" dirty="0" smtClean="0">
                <a:effectLst/>
                <a:latin typeface="+mn-lt"/>
              </a:rPr>
              <a:t>учета</a:t>
            </a:r>
            <a:r>
              <a:rPr lang="ru-RU" sz="1400" b="1" dirty="0">
                <a:effectLst/>
                <a:latin typeface="+mn-lt"/>
              </a:rPr>
              <a:t/>
            </a:r>
            <a:br>
              <a:rPr lang="ru-RU" sz="1400" b="1" dirty="0">
                <a:effectLst/>
                <a:latin typeface="+mn-lt"/>
              </a:rPr>
            </a:br>
            <a:endParaRPr lang="ru-RU" sz="1400" b="1" dirty="0">
              <a:latin typeface="+mn-lt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79512" y="1700808"/>
            <a:ext cx="3096344" cy="4680520"/>
          </a:xfrm>
        </p:spPr>
        <p:txBody>
          <a:bodyPr>
            <a:normAutofit/>
          </a:bodyPr>
          <a:lstStyle/>
          <a:p>
            <a:r>
              <a:rPr lang="ru-RU" sz="1600" b="1" dirty="0" smtClean="0"/>
              <a:t>- Регистрация </a:t>
            </a:r>
            <a:r>
              <a:rPr lang="ru-RU" sz="1600" b="1" dirty="0"/>
              <a:t>и хранение информации о приходе и отгрузке товаров</a:t>
            </a:r>
            <a:r>
              <a:rPr lang="ru-RU" sz="1600" b="1" dirty="0"/>
              <a:t/>
            </a:r>
            <a:br>
              <a:rPr lang="ru-RU" sz="1600" b="1" dirty="0"/>
            </a:br>
            <a:r>
              <a:rPr lang="ru-RU" sz="1600" b="1" dirty="0"/>
              <a:t>- Составление отчетности о наличии товаров на складе и их движении внутри склада</a:t>
            </a:r>
            <a:r>
              <a:rPr lang="ru-RU" sz="1600" b="1" dirty="0"/>
              <a:t/>
            </a:r>
            <a:br>
              <a:rPr lang="ru-RU" sz="1600" b="1" dirty="0"/>
            </a:br>
            <a:r>
              <a:rPr lang="ru-RU" sz="1600" b="1" dirty="0"/>
              <a:t>- Мониторинг текущего состояния запасов</a:t>
            </a:r>
            <a:r>
              <a:rPr lang="ru-RU" sz="1600" b="1" dirty="0"/>
              <a:t/>
            </a:r>
            <a:br>
              <a:rPr lang="ru-RU" sz="1600" b="1" dirty="0"/>
            </a:br>
            <a:r>
              <a:rPr lang="ru-RU" sz="1600" b="1" dirty="0"/>
              <a:t>- Управление заказами, инвентаризациями и перемещениями </a:t>
            </a:r>
            <a:r>
              <a:rPr lang="ru-RU" sz="1600" b="1" dirty="0" smtClean="0"/>
              <a:t>товаров</a:t>
            </a:r>
          </a:p>
          <a:p>
            <a:r>
              <a:rPr lang="ru-RU" sz="1600" b="1" dirty="0" smtClean="0"/>
              <a:t>-Улучшение </a:t>
            </a:r>
            <a:r>
              <a:rPr lang="ru-RU" sz="1600" b="1" dirty="0"/>
              <a:t>производительности труда пользователя. Например: </a:t>
            </a:r>
            <a:r>
              <a:rPr lang="ru-RU" sz="1600" b="1" dirty="0" smtClean="0"/>
              <a:t>Просмотр </a:t>
            </a:r>
            <a:r>
              <a:rPr lang="ru-RU" sz="1600" b="1" dirty="0"/>
              <a:t>товаров на складе</a:t>
            </a:r>
            <a:r>
              <a:rPr lang="ru-RU" sz="1600" b="1" dirty="0" smtClean="0"/>
              <a:t>.</a:t>
            </a:r>
          </a:p>
          <a:p>
            <a:pPr lvl="0"/>
            <a:r>
              <a:rPr lang="ru-RU" sz="1600" b="1" dirty="0" smtClean="0"/>
              <a:t>-</a:t>
            </a:r>
            <a:r>
              <a:rPr lang="ru-RU" sz="1600" b="1" dirty="0"/>
              <a:t> Защита базы данных с информацией о товарах расположенных на складе.</a:t>
            </a:r>
          </a:p>
          <a:p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132856"/>
            <a:ext cx="5075574" cy="381642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857240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effectLst/>
                <a:latin typeface="Times New Roman" pitchFamily="18" charset="0"/>
                <a:cs typeface="Times New Roman" pitchFamily="18" charset="0"/>
              </a:rPr>
              <a:t>Требования к информационной системе складского </a:t>
            </a:r>
            <a:r>
              <a:rPr lang="ru-RU" sz="2000" dirty="0" smtClean="0">
                <a:effectLst/>
                <a:latin typeface="Times New Roman" pitchFamily="18" charset="0"/>
                <a:cs typeface="Times New Roman" pitchFamily="18" charset="0"/>
              </a:rPr>
              <a:t>учета</a:t>
            </a:r>
            <a:br>
              <a:rPr lang="ru-RU" sz="20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>
                <a:latin typeface="Times New Roman" pitchFamily="18" charset="0"/>
                <a:cs typeface="Times New Roman" pitchFamily="18" charset="0"/>
              </a:rPr>
            </a:b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ru-RU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Интеграция с другими системами, такими как учетный и бухгалтерский учет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Автоматизация процессов инвентаризации и подсчета товарных запасов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Безопасность и конфиденциальность информации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8869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Логистика склада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84784"/>
            <a:ext cx="6912768" cy="5104393"/>
          </a:xfrm>
        </p:spPr>
      </p:pic>
    </p:spTree>
    <p:extLst>
      <p:ext uri="{BB962C8B-B14F-4D97-AF65-F5344CB8AC3E}">
        <p14:creationId xmlns:p14="http://schemas.microsoft.com/office/powerpoint/2010/main" val="2661182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3008313" cy="1162050"/>
          </a:xfrm>
        </p:spPr>
        <p:txBody>
          <a:bodyPr/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Программное обеспечение для складского учета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67544" y="2348880"/>
            <a:ext cx="3034680" cy="3744416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</a:rPr>
              <a:t>Программа «1С» </a:t>
            </a:r>
            <a:r>
              <a:rPr lang="ru-RU" b="1" dirty="0"/>
              <a:t>— это продукт фирмы «1С», предназначенный для автоматизации компаний. Все решения разработчика созданы на базе единой технологической платформы «1С:Предприятие» и работают по общим принципам. Есть конфигурации, которые автоматизируют только определенные бизнес-процессы (например, «1С:Документооборот» — ускоряет и упрощает работу с документами), а есть комплексные решения, которые помогут решить фактически все задачи крупного производства (к примеру, «1С:ERP»).</a:t>
            </a:r>
            <a:endParaRPr lang="ru-RU" b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772816"/>
            <a:ext cx="4192828" cy="419282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0036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Конец презентации</a:t>
            </a:r>
            <a:br>
              <a:rPr lang="ru-RU" sz="4000" dirty="0" smtClean="0">
                <a:latin typeface="Times New Roman" pitchFamily="18" charset="0"/>
                <a:cs typeface="Times New Roman" pitchFamily="18" charset="0"/>
              </a:rPr>
            </a:b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Спасибо за просмотр!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03368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92</TotalTime>
  <Words>100</Words>
  <Application>Microsoft Office PowerPoint</Application>
  <PresentationFormat>Экран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Апекс</vt:lpstr>
      <vt:lpstr> Презентация на тему «Информационная система складского учета»  </vt:lpstr>
      <vt:lpstr>Информационная система </vt:lpstr>
      <vt:lpstr> Основные функции  информационной системы складского учета </vt:lpstr>
      <vt:lpstr>Требования к информационной системе складского учета  </vt:lpstr>
      <vt:lpstr>Логистика склада</vt:lpstr>
      <vt:lpstr>Программное обеспечение для складского учета</vt:lpstr>
      <vt:lpstr>Конец презентации 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 «Информационная система складского учета»</dc:title>
  <dc:creator>Vladik</dc:creator>
  <cp:lastModifiedBy>Vladik</cp:lastModifiedBy>
  <cp:revision>7</cp:revision>
  <dcterms:created xsi:type="dcterms:W3CDTF">2023-05-15T15:40:03Z</dcterms:created>
  <dcterms:modified xsi:type="dcterms:W3CDTF">2023-05-15T17:12:51Z</dcterms:modified>
</cp:coreProperties>
</file>