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c157da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c157da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ec157da7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ec157da7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ec157da7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ec157da7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c157da7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c157da7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ec157da7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ec157da7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ec157da7a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ec157da7a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ec157da7a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ec157da7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ec157da7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ec157da7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erds2hpygm96l8MTyax2nMH9ZPAiyhE8/edit?usp=sharing&amp;ouid=108581896991133969440&amp;rtpof=true&amp;sd=true" TargetMode="External"/><Relationship Id="rId4" Type="http://schemas.openxmlformats.org/officeDocument/2006/relationships/hyperlink" Target="https://docs.google.com/spreadsheets/d/1erds2hpygm96l8MTyax2nMH9ZPAiyhE8/edit?usp=sharing&amp;ouid=108581896991133969440&amp;rtpof=true&amp;sd=true" TargetMode="External"/><Relationship Id="rId5" Type="http://schemas.openxmlformats.org/officeDocument/2006/relationships/hyperlink" Target="https://github.com/Vladislav-111/Lime_lab_pd/tree/main/2022-1" TargetMode="External"/><Relationship Id="rId6" Type="http://schemas.openxmlformats.org/officeDocument/2006/relationships/hyperlink" Target="https://github.com/Vladislav-111/Lime_lab_pd/tree/main/2022-1" TargetMode="External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27601" y="781525"/>
            <a:ext cx="7288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Лаборатория тестирования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25100"/>
            <a:ext cx="1425412" cy="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32825" y="823463"/>
            <a:ext cx="71484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участников и их роли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232825" y="1779752"/>
            <a:ext cx="6832800" cy="20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Полетаев Владислав 201-351 - подготовка презентации и промо-видео, составление отчета, тестирование.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25100"/>
            <a:ext cx="1425412" cy="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613200" y="915500"/>
            <a:ext cx="19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Аннотация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91350" y="1696375"/>
            <a:ext cx="7625100" cy="22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445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данной работе представлены методологии тестирования мобильных приложений и API. Также представлены баг-репорты протестированного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веб-сервиса «Poly-web» (Фитнес-приложение)</a:t>
            </a:r>
            <a:r>
              <a:rPr lang="ru">
                <a:solidFill>
                  <a:schemeClr val="dk1"/>
                </a:solidFill>
              </a:rPr>
              <a:t>, с представлением найденных дефектов.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25100"/>
            <a:ext cx="1425412" cy="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445950" y="1223925"/>
            <a:ext cx="225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268275" y="2038800"/>
            <a:ext cx="73998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Целью проекта является применение базовых понятий и методик, изученных в ходе проектной деятельности в прошлом семестре, изучение тестируемых приложений, написание баг-репортов и рассмотрение выявленных ошибок.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25100"/>
            <a:ext cx="1425412" cy="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753650" y="1300225"/>
            <a:ext cx="44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работы над проектом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510500" y="2157875"/>
            <a:ext cx="49422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Тестирование </a:t>
            </a:r>
            <a:r>
              <a:rPr lang="ru">
                <a:solidFill>
                  <a:schemeClr val="dk1"/>
                </a:solidFill>
              </a:rPr>
              <a:t>веб-приложений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Составление баг-репортов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Составление отчета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25100"/>
            <a:ext cx="1425412" cy="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937900" y="1303588"/>
            <a:ext cx="564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внутренних проектов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085500" y="2181363"/>
            <a:ext cx="5496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Проводилось тестирование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в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еб-сервиса «Poly-web» (Фитнес-приложение)</a:t>
            </a:r>
            <a:r>
              <a:rPr lang="ru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Отчеты о дефектах предоставлены заказчику.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25100"/>
            <a:ext cx="1425412" cy="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652550" y="767325"/>
            <a:ext cx="595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Индивидуальные планы участников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084275" y="1512900"/>
            <a:ext cx="2435400" cy="21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100">
                <a:solidFill>
                  <a:schemeClr val="dk1"/>
                </a:solidFill>
              </a:rPr>
              <a:t>Владислав </a:t>
            </a:r>
            <a:r>
              <a:rPr lang="ru" sz="1100">
                <a:solidFill>
                  <a:schemeClr val="dk1"/>
                </a:solidFill>
              </a:rPr>
              <a:t>Полетаев 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100">
                <a:solidFill>
                  <a:schemeClr val="dk1"/>
                </a:solidFill>
              </a:rPr>
              <a:t>Тестирование проекта в объеме 65 часов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100">
                <a:solidFill>
                  <a:schemeClr val="dk1"/>
                </a:solidFill>
              </a:rPr>
              <a:t>Составление отчета в объеме 5 часов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100">
                <a:solidFill>
                  <a:schemeClr val="dk1"/>
                </a:solidFill>
              </a:rPr>
              <a:t>Подготовка презентации в объеме 5 часов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100">
                <a:solidFill>
                  <a:schemeClr val="dk1"/>
                </a:solidFill>
              </a:rPr>
              <a:t>Подготовка промо видео в объеме 5 часов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522"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25100"/>
            <a:ext cx="1425412" cy="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875100" y="1001475"/>
            <a:ext cx="139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739850" y="1661925"/>
            <a:ext cx="56643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Баг-репорт:</a:t>
            </a:r>
            <a:r>
              <a:rPr lang="ru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100" u="sng">
                <a:solidFill>
                  <a:schemeClr val="hlink"/>
                </a:solidFill>
                <a:hlinkClick r:id="rId4"/>
              </a:rPr>
              <a:t>https://docs.google.com/spreadsheets/d/1erds2hpygm96l8MTyax2nMH9ZPAiyhE8/edit?usp=sharing&amp;ouid=108581896991133969440&amp;rtpof=true&amp;sd=true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Git:</a:t>
            </a:r>
            <a:r>
              <a:rPr lang="ru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100" u="sng">
                <a:solidFill>
                  <a:schemeClr val="hlink"/>
                </a:solidFill>
                <a:hlinkClick r:id="rId6"/>
              </a:rPr>
              <a:t>https://github.com/Vladislav-111/Lime_lab_pd/tree/main/2022-1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525100"/>
            <a:ext cx="1425412" cy="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556050" y="702775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1201350" y="1552700"/>
            <a:ext cx="67413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2794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В ходе работы над проектом были отточены навыки тестирования веб-приложений, а также более подробно рассмотрены стандарты написания API для веб-приложений, кроме того был оценен вклад тестирования в бизнес-процессы и изучен менеджмент тестирования. Был получен теоретический материал о ручном и автоматизированном тестировании. В ходе выполнения задач проекта участник улучшил навыки работы с инструментами для тестирования и системами ведения учета дефектов.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25100"/>
            <a:ext cx="1425412" cy="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