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7A20-5C4B-4F0C-9943-F20D23481C6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5D720-A963-4CF8-8338-F7EE44F0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5D720-A963-4CF8-8338-F7EE44F04A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2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5258A-68FA-DE09-F44E-DDB48BE8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8678FE-4FEF-1A57-7CCA-E4B26CF0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198C7-1951-EA2E-AAC5-7D9B3901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2EA92-59A8-F090-3B71-CF2E2A9D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F368B6-9711-CE8A-66A7-E30CF795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8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18ABA-BDFF-C213-E2AD-1E552E2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8CF0F0-2A29-BB96-9BAE-74A6E2691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384F1-75C5-2FD0-1160-6E5B9F28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4B351-0B2C-99A6-B833-1C3D29A1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39CF1-0A35-9AFC-CE98-AFFDB5E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BE6E2-62C0-A75D-5C29-D2CBEA2AD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2FA5C9-E31B-15F3-EE06-95125F3E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2D56A-10D8-7E5F-4EDD-6CFE7A42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067AA-66C6-4E92-1DDE-4ACE2D91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CD8C6-2D53-23F4-3111-65A8B02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53F71-9C39-670D-9FE0-1BC79BC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BFE1E-7F3F-9071-4596-DFD3263A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E349E-1904-E8AE-066F-21F8046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1EFAB-9445-49B6-C5D8-DB89D5A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923DF-4BB8-CC97-7FF3-4BE5BFBE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9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49EBC-8108-E56F-2E0D-57F58BF0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9E5EF2-30C0-16A0-DB79-D60C6A84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429E6-9A0A-1A1A-A3D9-07A5D9A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1FCBB-9087-3D58-2163-99E4A23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E8931-6E7C-75B7-EA26-6A9297CD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DD253-0F54-3C03-5906-B6882F71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ECF77-27B6-5E86-D613-0AEB1EDCC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34AF7-F3C2-1EAF-09B0-48681920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792485-B4E6-FB0D-33BD-AECE3F61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795F4-59DC-4A51-B4DB-E07E4CE1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ACB33-27CA-7482-DDA7-6181063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F861F-3AEE-FA10-3BE0-1E5683F6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96F3D-2FCB-9332-DCE2-106617EB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E13CD9-E98F-FF41-2B08-AB43AE53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E2E257-C97A-BD7E-AACE-08652E29F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C42519-CEAB-BFE6-5890-F0DD2621A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8E59B5-8B4D-C062-68D1-3D0BD301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4D2931-A16A-2B19-819B-61003FC2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967505-DF9E-089E-6FB8-9E9DE7D6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0AB5B-63A7-14BE-2F39-7CEB771E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E14F68-A832-368B-2C5D-0208866A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5CF8CC-DC21-ECA5-B911-3E6227EE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EF912-B33B-C4D1-1CA8-26C00040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A63BC5-5C54-1F9E-6DED-74A6D6A6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0C7F2-2F07-9C64-E543-931A497A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A7DCFA-8281-B29B-3F10-8A0F607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27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9F41B-E84B-14FB-0DD4-FD927708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1DF75-3F34-0B11-0790-677DCCB3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5CE75-4D74-B0C6-CEF6-FC679B94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3F3E9B-410A-057D-5851-723BE08C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99B21-FC11-8160-2C9B-A8916AF2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42BEA3-32EB-0F76-763F-E895D10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39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B032F-6A2C-AA5A-91BD-218858BC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4C5AB4-AF65-1F02-AE21-927C181B5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5935BC-4FC6-CAE8-97B5-A5AF92931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202A0-A225-B4E1-CFEB-575AC3C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C560AD-CB44-7923-FEF9-1AD098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8F8DD-A61A-2CE5-BEFC-51914BD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518B4-B679-7F22-8142-8B3DC994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B776A-3218-8622-34B8-EC41CBAB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C6606-CA48-EFC5-FBAF-931FF8F63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BFF-365F-46E4-92D7-6D643299D8A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2F528-CEF4-E9E7-57ED-53B77E4A4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22E0E-819B-BFE6-37C0-0164BB76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95AA-51F8-4105-837B-E44D4BBB4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7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E01C-81A0-E1B3-1B72-76924ACB4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B4E0C-E190-E6F6-D623-FF60791E3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Бахилин Владислав Игоревич _ АУБП-21-1</a:t>
            </a:r>
          </a:p>
        </p:txBody>
      </p:sp>
    </p:spTree>
    <p:extLst>
      <p:ext uri="{BB962C8B-B14F-4D97-AF65-F5344CB8AC3E}">
        <p14:creationId xmlns:p14="http://schemas.microsoft.com/office/powerpoint/2010/main" val="251095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7844E-8410-6C56-2CBD-5E669748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3" y="858131"/>
            <a:ext cx="1016459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B30457-C9C0-A59B-9608-218BA77C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7" y="168676"/>
            <a:ext cx="4384140" cy="36753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DF2E32-2CEC-7387-85D9-7BAF28B9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7" y="3844031"/>
            <a:ext cx="4384140" cy="292458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B577D2-6C6A-772F-86B5-5EF8FCD3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87" y="1066285"/>
            <a:ext cx="6833291" cy="43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7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EC515-9428-A511-8EF4-5BF237BD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39C3D-FF9F-D4BF-BB1F-E6FFB74A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9" y="1520315"/>
            <a:ext cx="5939790" cy="3341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C1A65-3B3D-3006-894F-835C5489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63" y="1376575"/>
            <a:ext cx="5194066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EF8953-9381-05BB-CABD-E6D5BFF7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" y="213065"/>
            <a:ext cx="6218315" cy="34978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088310-15C2-5CE0-39BE-71AF0CC0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28" y="2654960"/>
            <a:ext cx="5372786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49FA8-7C71-2224-5674-C6F28E21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Постановка задачи</a:t>
            </a:r>
            <a:br>
              <a:rPr lang="ru-RU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Характеристика объекта и проблемной области</a:t>
            </a:r>
            <a:br>
              <a:rPr lang="ru-RU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6828F-6DA7-3F39-F4FB-507410DF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19"/>
            <a:ext cx="10515600" cy="4351338"/>
          </a:xfrm>
        </p:spPr>
        <p:txBody>
          <a:bodyPr>
            <a:normAutofit fontScale="92500"/>
          </a:bodyPr>
          <a:lstStyle/>
          <a:p>
            <a:pPr marL="635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Объектом автоматизации/информатизации является система, предназначенная для автоматизации и упрощения процесса поиска стажировок для студентов и выпускников, а также для облегчения процесса найма стажеров для компаний.</a:t>
            </a:r>
            <a:endParaRPr lang="ru-RU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Проблема заключается в том, что поиск стажировок и найм стажеров являются сложными и неэффективными процессами, как для соискателей, так и для компаний. Объявления о стажировках разбросаны по разным сайтам, платформам, социальным сетям, что усложняет поиск и нет единой платформы, где можно было бы найти все подходящие стажировки.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Цель - с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оздать эффективную, удобную и централизованную онлайн-платформу, которая обеспечит эффективный поиск и управление стажировками, а также упростит процесс создания и управления резюме для студентов, тем самым способствуя карьерному росту студентов и удовлетворению потребностей работодателей.</a:t>
            </a:r>
            <a:endParaRPr lang="ru-RU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43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4617F-9BA1-D108-6809-C7278941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Моделирование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2D5813-D400-C516-3901-68891071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7" y="1906081"/>
            <a:ext cx="5461130" cy="37738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45CE32-F038-D151-3B18-2B23BDACC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740" y="1906081"/>
            <a:ext cx="5927090" cy="28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992F-2C0C-242E-DD6B-66A8C2E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БД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51F5FC-58DE-0F0E-9C79-C9652CBD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2362"/>
            <a:ext cx="5927090" cy="53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E68B-0E3A-B98E-5DF7-D0F232FB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интерфейса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BBB123-528C-8C59-45D0-809241A7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28"/>
            <a:ext cx="4588510" cy="34937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1F64D9-F3C8-99B0-5691-D01262D6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68" y="1628740"/>
            <a:ext cx="5927090" cy="3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CBDB56-C2B9-13CA-C30D-39A76412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6" y="593944"/>
            <a:ext cx="5239187" cy="39833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E7C2C4-ED78-44C2-1E87-C00F13B8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24" y="1562818"/>
            <a:ext cx="5927090" cy="4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13813-44C9-2103-6BA4-32076247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системы</a:t>
            </a:r>
            <a:br>
              <a:rPr lang="ru-RU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средств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C44E6-464B-B5B4-74F6-34ED5DA3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Java</a:t>
            </a:r>
          </a:p>
          <a:p>
            <a:r>
              <a:rPr lang="ru-RU" dirty="0"/>
              <a:t>СУБД</a:t>
            </a:r>
            <a:r>
              <a:rPr lang="en-US" dirty="0"/>
              <a:t>: MySQL</a:t>
            </a:r>
          </a:p>
          <a:p>
            <a:r>
              <a:rPr lang="en-US" dirty="0"/>
              <a:t>Framework:</a:t>
            </a:r>
            <a:r>
              <a:rPr lang="ru-RU" dirty="0"/>
              <a:t> </a:t>
            </a:r>
            <a:r>
              <a:rPr lang="en-US" dirty="0"/>
              <a:t>Spring Framework, Spring Boot,</a:t>
            </a:r>
            <a:r>
              <a:rPr lang="ru-RU" dirty="0"/>
              <a:t> </a:t>
            </a:r>
            <a:r>
              <a:rPr lang="en-US" dirty="0"/>
              <a:t>Spring MVC, Spring DATA JPA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1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89BA7-4028-D1E9-CA4E-51632BE2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проекта</a:t>
            </a:r>
            <a:br>
              <a:rPr lang="ru-RU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DC0BFF-A32F-918E-1F76-AFB4464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15" y="1506503"/>
            <a:ext cx="7875855" cy="45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9A346-26F7-A6F8-3139-42153AC1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Основные функции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777FB-4CD9-84B4-5E14-626D4EBC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0" y="1171852"/>
            <a:ext cx="6788516" cy="5149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DE0DDB-0BFB-ACF5-C1DF-FA86C8A8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62" y="1506639"/>
            <a:ext cx="4555399" cy="44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6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187</Words>
  <Application>Microsoft Office PowerPoint</Application>
  <PresentationFormat>Широкоэкранный</PresentationFormat>
  <Paragraphs>17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Постановка задачи Характеристика объекта и проблемной области </vt:lpstr>
      <vt:lpstr>Моделирование системы</vt:lpstr>
      <vt:lpstr>Проектирование БД</vt:lpstr>
      <vt:lpstr>Проектирование интерфейса</vt:lpstr>
      <vt:lpstr>Презентация PowerPoint</vt:lpstr>
      <vt:lpstr>Разработка системы Выбор средств реализации</vt:lpstr>
      <vt:lpstr>Структура проекта </vt:lpstr>
      <vt:lpstr>Основные функции:</vt:lpstr>
      <vt:lpstr>Презентация PowerPoint</vt:lpstr>
      <vt:lpstr>Презентация PowerPoint</vt:lpstr>
      <vt:lpstr>Скриншоты приложения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бахилин</dc:creator>
  <cp:lastModifiedBy>влад бахилин</cp:lastModifiedBy>
  <cp:revision>4</cp:revision>
  <dcterms:created xsi:type="dcterms:W3CDTF">2024-12-23T14:37:37Z</dcterms:created>
  <dcterms:modified xsi:type="dcterms:W3CDTF">2024-12-23T20:09:09Z</dcterms:modified>
</cp:coreProperties>
</file>