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80" r:id="rId4"/>
    <p:sldId id="275" r:id="rId5"/>
    <p:sldId id="277" r:id="rId6"/>
    <p:sldId id="278" r:id="rId7"/>
    <p:sldId id="274" r:id="rId8"/>
    <p:sldId id="276" r:id="rId9"/>
    <p:sldId id="279" r:id="rId10"/>
    <p:sldId id="266" r:id="rId11"/>
    <p:sldId id="267" r:id="rId12"/>
    <p:sldId id="269" r:id="rId13"/>
    <p:sldId id="27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ECC55BE-B0F5-4823-B2B0-072B424617DE}" type="datetimeFigureOut">
              <a:rPr lang="ru-RU" smtClean="0"/>
              <a:pPr/>
              <a:t>11.08.2021</a:t>
            </a:fld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86AE99-576C-46DF-86B0-8B9CE266771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split orient="vert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evn.at/Defaul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geaenergy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dirty="0" smtClean="0"/>
              <a:t>общество с ограниченной ответственностью</a:t>
            </a:r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/>
                </a:solidFill>
              </a:rPr>
              <a:t>«ТЕХ-АС </a:t>
            </a:r>
            <a:r>
              <a:rPr lang="ru-RU" sz="4000" dirty="0" smtClean="0"/>
              <a:t>ИЗОЛЯЦИЯ»</a:t>
            </a:r>
            <a:endParaRPr lang="ru-RU" sz="40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0"/>
            <a:ext cx="1584176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2276872"/>
            <a:ext cx="77048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endParaRPr lang="ru-RU" sz="1600" dirty="0"/>
          </a:p>
          <a:p>
            <a:pPr>
              <a:buFont typeface="Courier New" pitchFamily="49" charset="0"/>
              <a:buChar char="o"/>
            </a:pPr>
            <a:endParaRPr lang="ru-RU" dirty="0" smtClean="0"/>
          </a:p>
          <a:p>
            <a:r>
              <a:rPr lang="ru-RU" dirty="0" smtClean="0"/>
              <a:t>      Наша компания была основана в 2015 году, но её руководитель начал свою трудовую деятельность ещё в 2003 году в ЗАО «Белтермоизоляция». Затем работал в нескольких компаниях г. Москвы («АС-СТРОЙ»- производитель работ, «ТЕХ-АЛЬТЕРНАТИВА»- руководитель проекта, «Антей-Инжиниринг»-технический директор). Опыт, накопленный при работе с крупными иностранными и российскими компаниями, привел к организации ООО «ТЕХ-АС ИЗОЛЯЦИЯ». Сформировавшаяся еще несколько лет назад команда высококвалифицированных сотрудников нашей компании выполнит работы качественно и точно в сроки.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70080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/>
                </a:solidFill>
              </a:rPr>
              <a:t>ООО «</a:t>
            </a:r>
            <a:r>
              <a:rPr lang="ru-RU" sz="1400" dirty="0" smtClean="0">
                <a:solidFill>
                  <a:schemeClr val="accent3"/>
                </a:solidFill>
              </a:rPr>
              <a:t>ТАИ»</a:t>
            </a:r>
            <a:endParaRPr lang="ru-RU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>
                <a:solidFill>
                  <a:schemeClr val="accent5"/>
                </a:solidFill>
              </a:rPr>
              <a:t>Наши объекты и партнеры: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5" name="Содержимое 4" descr="Zurück zur Startseite">
            <a:hlinkClick r:id="rId2" tooltip="Zurück zur Startseite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1905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2286000" y="1772816"/>
            <a:ext cx="63904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ООО «ЕФН-Экотехпром МСЗ 3»</a:t>
            </a:r>
            <a:r>
              <a:rPr lang="ru-RU" dirty="0" smtClean="0"/>
              <a:t> </a:t>
            </a:r>
            <a:r>
              <a:rPr lang="ru-RU" sz="1600" dirty="0" smtClean="0"/>
              <a:t>Австрийская компания, занимающаяся комплексными решениями в области использования энергетических ресурсов и экологии. 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924944"/>
            <a:ext cx="1581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11760" y="2996952"/>
            <a:ext cx="61926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«Киилто»  </a:t>
            </a:r>
            <a:r>
              <a:rPr lang="ru-RU" sz="1600" dirty="0" smtClean="0"/>
              <a:t>занимается разработкой и производством клеев для различных областей промышленности и строительства, строительных растворов, шпатлевок, грунтовок, герметиков, паркетных лаков, гидроизоляционных материалов, материалов для очистки и ухода за покрытиями. Потребителями продукции Киилто являются строительные предприятия, мебельные и деревообрабатывающие компании, бумажная, полиграфическая, упаковочная, обувная промышленность, клининговые компании – термоизоляция горелки и рукавного фильтра.</a:t>
            </a:r>
            <a:r>
              <a:rPr lang="ru-RU" sz="1600" b="1" dirty="0" smtClean="0"/>
              <a:t> </a:t>
            </a:r>
            <a:endParaRPr lang="ru-RU" sz="1600" b="1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ctr"/>
            <a:r>
              <a:rPr lang="ru-RU" u="sng" dirty="0" smtClean="0">
                <a:solidFill>
                  <a:schemeClr val="accent5"/>
                </a:solidFill>
              </a:rPr>
              <a:t>Наши объекты и партнеры: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endParaRPr lang="ru-RU" dirty="0"/>
          </a:p>
        </p:txBody>
      </p:sp>
      <p:pic>
        <p:nvPicPr>
          <p:cNvPr id="4" name="Содержимое 3" descr="GEA Refrigeration RUS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691680" y="1700808"/>
            <a:ext cx="7272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ГЕА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Рефрижерейшн РУС</a:t>
            </a:r>
            <a:r>
              <a:rPr lang="ru-RU" dirty="0" smtClean="0">
                <a:solidFill>
                  <a:srgbClr val="444444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является дочерней компанией концерна GEA Group и предлагает полный комплекс услуг на рынке оборудования для энергетической и нефтегазовой отраслей - это изготовление, поставка и сервис дожимных компрессорных станций, установок подготовки газа и холодильных установок для объектов добычи, транспортировки и переработки нефти и газа. Т</a:t>
            </a:r>
            <a:r>
              <a:rPr lang="ru-RU" sz="16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еплоизоляция оборудования и трубопроводов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79388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Рисунок 21" descr="https://yt3.ggpht.com/-N30XMJUqj9M/AAAAAAAAAAI/AAAAAAAAAAA/lYH_pm3n624/s900-c-k-no/phot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077072"/>
            <a:ext cx="7920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763688" y="4174829"/>
            <a:ext cx="3672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Маревен фуд сэнтрал, ООО, Серпухов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79388" y="318701"/>
            <a:ext cx="2712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63688" y="4437112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Торговый дом «Роллтон» входит в группу компаний FG FOOD и является одним из крупнейших в СНГ производителей продуктов быстрого приготовления. «Роллтон» имеет собственный производственный комплекс, оснащенный современным оборудованием. Производство различных видов вермишели и лапши, картофельного пюре, бульонов, приправ, супов быстрого приготовления ведется по новейшим технологиям.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И это только часть наших объектов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предприятий пищевой, пивоваренной, холодильной и др. отраслей промышленности</a:t>
            </a:r>
            <a:endParaRPr lang="ru-RU" b="1" dirty="0" smtClean="0"/>
          </a:p>
          <a:p>
            <a:pPr lvl="0"/>
            <a:r>
              <a:rPr lang="ru-RU" dirty="0" smtClean="0"/>
              <a:t>жилых и административных комплексов</a:t>
            </a:r>
            <a:endParaRPr lang="ru-RU" b="1" dirty="0" smtClean="0"/>
          </a:p>
          <a:p>
            <a:pPr lvl="0"/>
            <a:r>
              <a:rPr lang="ru-RU" dirty="0" smtClean="0"/>
              <a:t>предприятий теплоэнергетического комплекса</a:t>
            </a:r>
            <a:endParaRPr lang="ru-RU" b="1" dirty="0" smtClean="0"/>
          </a:p>
          <a:p>
            <a:pPr lvl="0"/>
            <a:endParaRPr lang="ru-RU" b="1" dirty="0" smtClean="0"/>
          </a:p>
          <a:p>
            <a:pPr indent="256032">
              <a:buNone/>
            </a:pPr>
            <a:r>
              <a:rPr lang="ru-RU" b="1" dirty="0" smtClean="0">
                <a:latin typeface="Arial Black" pitchFamily="34" charset="0"/>
              </a:rPr>
              <a:t>Надеемся, что предлагаемые нами услуги заинтересуют Вас.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>
                <a:solidFill>
                  <a:schemeClr val="accent5"/>
                </a:solidFill>
              </a:rPr>
              <a:t>Мы работаем на:</a:t>
            </a:r>
            <a:endParaRPr lang="ru-RU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6491064" cy="1803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Генеральный директор         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Азаров Иван 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+7(919) 223 25 62</a:t>
            </a:r>
          </a:p>
          <a:p>
            <a:pPr>
              <a:buNone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e-mail: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teh-asizol@yandex.ru</a:t>
            </a:r>
            <a:endParaRPr lang="ru-RU" b="1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/>
              <a:t>Контактные данные: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153709"/>
            <a:ext cx="4824536" cy="65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уважением и готовностью к сотрудничеству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компания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ООО «ТЕХ-АС ИЗОЛЯЦИЯ» 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268760"/>
            <a:ext cx="6707088" cy="3024337"/>
          </a:xfrm>
        </p:spPr>
        <p:txBody>
          <a:bodyPr>
            <a:norm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ru-RU" sz="2300" b="1" dirty="0" smtClean="0"/>
              <a:t>устройство внутренних, наружных инженерных систем и оборудования зданий и </a:t>
            </a:r>
            <a:r>
              <a:rPr lang="ru-RU" sz="2300" b="1" dirty="0" smtClean="0"/>
              <a:t>сооружений</a:t>
            </a:r>
            <a:endParaRPr lang="ru-RU" sz="15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500" dirty="0" smtClean="0"/>
              <a:t>систем теплоснабжения;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500" dirty="0" smtClean="0"/>
              <a:t>систем электроснабжения;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500" dirty="0" smtClean="0"/>
              <a:t>системы вентиляции и кондиционирования </a:t>
            </a:r>
            <a:r>
              <a:rPr lang="ru-RU" sz="1500" dirty="0" smtClean="0"/>
              <a:t>воздуха;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500" dirty="0" smtClean="0"/>
              <a:t>с</a:t>
            </a:r>
            <a:r>
              <a:rPr lang="ru-RU" sz="1500" dirty="0" smtClean="0"/>
              <a:t>истема </a:t>
            </a:r>
            <a:r>
              <a:rPr lang="ru-RU" sz="1500" dirty="0" err="1" smtClean="0"/>
              <a:t>хладоснобжения</a:t>
            </a:r>
            <a:r>
              <a:rPr lang="ru-RU" sz="1500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sz="1500" dirty="0" smtClean="0"/>
          </a:p>
          <a:p>
            <a:pPr marL="342900" lvl="0" indent="-342900">
              <a:buNone/>
            </a:pPr>
            <a:r>
              <a:rPr lang="ru-RU" sz="1500" dirty="0" smtClean="0"/>
              <a:t> </a:t>
            </a:r>
          </a:p>
          <a:p>
            <a:pPr marL="342900" lvl="0" indent="-342900">
              <a:buNone/>
            </a:pPr>
            <a:endParaRPr lang="ru-RU" sz="1500" dirty="0" smtClean="0"/>
          </a:p>
          <a:p>
            <a:pPr marL="342900" lvl="0" indent="-342900">
              <a:buNone/>
            </a:pPr>
            <a:endParaRPr lang="ru-RU" sz="1500" dirty="0" smtClean="0"/>
          </a:p>
          <a:p>
            <a:pPr marL="342900" lvl="0" indent="-342900">
              <a:buNone/>
            </a:pPr>
            <a:endParaRPr lang="ru-RU" sz="15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u="sng" dirty="0" smtClean="0">
                <a:effectLst/>
              </a:rPr>
              <a:t>Основные направления нашей деятельности – это</a:t>
            </a:r>
            <a:endParaRPr lang="ru-RU" sz="2400" dirty="0"/>
          </a:p>
        </p:txBody>
      </p:sp>
      <p:pic>
        <p:nvPicPr>
          <p:cNvPr id="15362" name="Picture 2" descr="http://media.1777.ru/images/images_processing/113/1133205817472034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645024"/>
            <a:ext cx="2701187" cy="2817624"/>
          </a:xfrm>
          <a:prstGeom prst="rect">
            <a:avLst/>
          </a:prstGeom>
          <a:noFill/>
        </p:spPr>
      </p:pic>
      <p:pic>
        <p:nvPicPr>
          <p:cNvPr id="1026" name="Picture 2" descr="DSC029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645024"/>
            <a:ext cx="3000139" cy="225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SC0289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3645024"/>
            <a:ext cx="2520280" cy="277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b="1" dirty="0" smtClean="0"/>
              <a:t>защита строительных конструкций, трубопроводов и оборудования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устройство </a:t>
            </a:r>
            <a:r>
              <a:rPr lang="ru-RU" sz="1400" dirty="0" err="1" smtClean="0"/>
              <a:t>оклеечной</a:t>
            </a:r>
            <a:r>
              <a:rPr lang="ru-RU" sz="1400" dirty="0" smtClean="0"/>
              <a:t> изоляции;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устройство </a:t>
            </a:r>
            <a:r>
              <a:rPr lang="ru-RU" sz="1400" dirty="0" err="1" smtClean="0"/>
              <a:t>металлизационных</a:t>
            </a:r>
            <a:r>
              <a:rPr lang="ru-RU" sz="1400" dirty="0" smtClean="0"/>
              <a:t> покрытий;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защитное покрытие лакокрасочными материалами;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работы по теплоизоляции трубопроводов;</a:t>
            </a:r>
          </a:p>
          <a:p>
            <a:pPr>
              <a:buFont typeface="Arial" pitchFamily="34" charset="0"/>
              <a:buChar char="•"/>
            </a:pPr>
            <a:r>
              <a:rPr lang="ru-RU" sz="1400" dirty="0" smtClean="0"/>
              <a:t>работы по теплоизоляции зданий, строительных </a:t>
            </a:r>
          </a:p>
          <a:p>
            <a:pPr>
              <a:buNone/>
            </a:pPr>
            <a:r>
              <a:rPr lang="ru-RU" sz="1400" dirty="0" smtClean="0"/>
              <a:t>     конструкций и оборудования.</a:t>
            </a:r>
          </a:p>
          <a:p>
            <a:pPr>
              <a:buNone/>
            </a:pP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u="sng" dirty="0" smtClean="0">
                <a:effectLst/>
              </a:rPr>
              <a:t>Основные направления нашей деятельности – это</a:t>
            </a:r>
            <a:endParaRPr lang="ru-RU" sz="2400" dirty="0"/>
          </a:p>
        </p:txBody>
      </p:sp>
      <p:pic>
        <p:nvPicPr>
          <p:cNvPr id="4" name="Рисунок 3" descr="S800075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16833"/>
            <a:ext cx="296532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DSC0292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005064"/>
            <a:ext cx="2160240" cy="261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Рисунок 17" descr="IMGP127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005064"/>
            <a:ext cx="312953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remservice.at.ua/_ph/1/692041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933056"/>
            <a:ext cx="3024336" cy="1998222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Разработка ТИ (тепловая изоляция трубопроводов и оборудования)</a:t>
            </a:r>
            <a:endParaRPr lang="ru-RU" b="1" dirty="0" smtClean="0"/>
          </a:p>
          <a:p>
            <a:pPr lvl="0"/>
            <a:r>
              <a:rPr lang="ru-RU" dirty="0" smtClean="0"/>
              <a:t>Расчёт и устройство термической и огнеупорной изоляции (котлы, горелки, газоходы… – до 1200 </a:t>
            </a:r>
            <a:r>
              <a:rPr lang="ru-RU" dirty="0" err="1" smtClean="0"/>
              <a:t>ºС</a:t>
            </a:r>
            <a:r>
              <a:rPr lang="ru-RU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воздуховодов и элементов систем кондиционирования воздуха</a:t>
            </a:r>
            <a:endParaRPr lang="ru-RU" b="1" dirty="0" smtClean="0"/>
          </a:p>
          <a:p>
            <a:pPr lvl="0"/>
            <a:r>
              <a:rPr lang="ru-RU" dirty="0" smtClean="0"/>
              <a:t>Устройство защитных и декоративных покрытий изолированных поверхностей трубопроводов и </a:t>
            </a:r>
            <a:r>
              <a:rPr lang="ru-RU" dirty="0" smtClean="0"/>
              <a:t>оборудования</a:t>
            </a:r>
            <a:endParaRPr lang="ru-RU" b="1" dirty="0" smtClean="0"/>
          </a:p>
          <a:p>
            <a:pPr lvl="0"/>
            <a:r>
              <a:rPr lang="ru-RU" dirty="0" smtClean="0"/>
              <a:t>Расчёты </a:t>
            </a:r>
            <a:r>
              <a:rPr lang="ru-RU" dirty="0" smtClean="0"/>
              <a:t>и монтаж систем вентиляции и кондиционирования</a:t>
            </a:r>
          </a:p>
          <a:p>
            <a:pPr lvl="0"/>
            <a:r>
              <a:rPr lang="ru-RU" dirty="0" smtClean="0"/>
              <a:t>Электромонтаж и автоматизация технического оборудования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/>
              <a:t>К услугам Заказчиков:</a:t>
            </a:r>
            <a:endParaRPr lang="ru-RU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29600" cy="22902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b="0" dirty="0" smtClean="0">
                <a:solidFill>
                  <a:schemeClr val="tx1"/>
                </a:solidFill>
                <a:effectLst/>
              </a:rPr>
              <a:t>ООО «ТЕХ-АС ИЗОЛЯЦИЯ» работает в области расчета и монтажа различных систем трубопроводов, вентиляционных </a:t>
            </a:r>
            <a:r>
              <a:rPr lang="ru-RU" sz="2000" b="0" dirty="0" smtClean="0">
                <a:solidFill>
                  <a:schemeClr val="tx1"/>
                </a:solidFill>
                <a:effectLst/>
              </a:rPr>
              <a:t>систем. </a:t>
            </a:r>
            <a:r>
              <a:rPr lang="ru-RU" sz="2000" b="0" dirty="0" smtClean="0">
                <a:solidFill>
                  <a:schemeClr val="tx1"/>
                </a:solidFill>
                <a:effectLst/>
              </a:rPr>
              <a:t>Мы также выполняем  расчет и устройство термической изоляции трубопроводов, воздуховодов и оборудования  для промышленных предприятий, жилых и административных зданий, систем отопления, водоснабжения и т.д.</a:t>
            </a:r>
            <a:br>
              <a:rPr lang="ru-RU" sz="2000" b="0" dirty="0" smtClean="0">
                <a:solidFill>
                  <a:schemeClr val="tx1"/>
                </a:solidFill>
                <a:effectLst/>
              </a:rPr>
            </a:br>
            <a:endParaRPr lang="ru-RU" sz="20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C:\Users\User\Desktop\фото\никон\DSC0304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780928"/>
            <a:ext cx="4110567" cy="3888432"/>
          </a:xfrm>
          <a:prstGeom prst="rect">
            <a:avLst/>
          </a:prstGeom>
          <a:noFill/>
        </p:spPr>
      </p:pic>
      <p:pic>
        <p:nvPicPr>
          <p:cNvPr id="1027" name="Picture 3" descr="C:\Users\User\Desktop\фото\никон\DSC030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80928"/>
            <a:ext cx="3456384" cy="3888432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66429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42394"/>
          </a:xfrm>
        </p:spPr>
        <p:txBody>
          <a:bodyPr>
            <a:normAutofit/>
          </a:bodyPr>
          <a:lstStyle/>
          <a:p>
            <a:pPr indent="457200"/>
            <a:r>
              <a:rPr lang="ru-RU" sz="2000" dirty="0" smtClean="0"/>
              <a:t>Компания уделяет особое внимание качеству изоляции и внешнему виду изолируемых поверхностей, для чего широко применяет различные защитно-декоративные покрытия. Собственная мобильная база специального импортного оборудования и инструмента позволяет изготавливать оболочки и скорлупы непосредственно на месте производства изоляционных работ, что обеспечивает высокое качество покрытия поверхностей любой сложности и </a:t>
            </a:r>
            <a:r>
              <a:rPr lang="ru-RU" sz="2000" dirty="0" smtClean="0"/>
              <a:t>конфигурации </a:t>
            </a:r>
            <a:r>
              <a:rPr lang="ru-RU" sz="2000" dirty="0" smtClean="0"/>
              <a:t>и сокращение сроков работ.</a:t>
            </a:r>
            <a:r>
              <a:rPr lang="ru-RU" sz="1300" dirty="0" smtClean="0"/>
              <a:t/>
            </a:r>
            <a:br>
              <a:rPr lang="ru-RU" sz="1300" dirty="0" smtClean="0"/>
            </a:br>
            <a:endParaRPr lang="ru-RU" sz="1300" dirty="0"/>
          </a:p>
        </p:txBody>
      </p:sp>
      <p:pic>
        <p:nvPicPr>
          <p:cNvPr id="1025" name="Рисунок 16" descr="CIMG14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56991"/>
            <a:ext cx="4032448" cy="271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SC080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356992"/>
            <a:ext cx="4391769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Этому способствуют высокий профессиональный уровень подготовки инженерного и производственно-технического персонала, использование профессиональных программ и методик расчета подбора материалов и оборудования, применение современных технологий при монтаже всех видов инженерных систем и оборудования. Устойчивые партнерские связи с ведущими производителями и поставщиками теплоизоляции и оборудования, учет технологических особенностей производства и различных условий эксплуатации.</a:t>
            </a:r>
            <a:endParaRPr lang="ru-RU" b="1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accent5"/>
                </a:solidFill>
              </a:rPr>
              <a:t>ПОЧЕМУ СТОИТ ОСТАНОВИТЬ СВОЙ ВЫБОР НА НАС ?</a:t>
            </a:r>
            <a:endParaRPr lang="ru-RU" sz="36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b="1" u="sng" dirty="0" smtClean="0"/>
          </a:p>
          <a:p>
            <a:pPr>
              <a:buNone/>
            </a:pPr>
            <a:r>
              <a:rPr lang="ru-RU" dirty="0" smtClean="0"/>
              <a:t>      Основываясь на полученном от Заказчика техническом задании, специалисты фирмы могут разработать наиболее выгодное технико-экономическое и инженерное решение, поставить необходимые материалы и оборудование, выполнить  комплекс работ. </a:t>
            </a:r>
          </a:p>
          <a:p>
            <a:pPr>
              <a:buNone/>
            </a:pPr>
            <a:endParaRPr lang="ru-RU" b="1" u="sng" dirty="0" smtClean="0"/>
          </a:p>
          <a:p>
            <a:pPr>
              <a:buNone/>
            </a:pPr>
            <a:r>
              <a:rPr lang="ru-RU" b="1" u="sng" dirty="0" smtClean="0"/>
              <a:t>Сервис и гарантия:</a:t>
            </a:r>
            <a:endParaRPr lang="ru-RU" dirty="0" smtClean="0"/>
          </a:p>
          <a:p>
            <a:pPr indent="256032">
              <a:buNone/>
            </a:pPr>
            <a:r>
              <a:rPr lang="ru-RU" dirty="0" smtClean="0"/>
              <a:t>  ООО «ТЕХ-АС ИЗОЛЯЦИЯ» осуществляет сервисное и гарантийное обслуживание установленных систем трубопроводов и оборудования. Гарантийный срок на выполненные компанией работы составляет не менее одного года.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73616" cy="79208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1"/>
                </a:solidFill>
              </a:rPr>
              <a:t>ООО «ТЕХ-АС </a:t>
            </a:r>
            <a:r>
              <a:rPr lang="ru-RU" dirty="0" smtClean="0">
                <a:solidFill>
                  <a:schemeClr val="accent3"/>
                </a:solidFill>
              </a:rPr>
              <a:t>ИЗОЛЯЦИЯ»</a:t>
            </a:r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dirty="0" smtClean="0"/>
              <a:t>производственный опыт;</a:t>
            </a:r>
            <a:endParaRPr lang="ru-RU" b="1" dirty="0" smtClean="0"/>
          </a:p>
          <a:p>
            <a:pPr lvl="0"/>
            <a:r>
              <a:rPr lang="ru-RU" dirty="0" smtClean="0"/>
              <a:t>высокая технологическая и финансовая дисциплина;</a:t>
            </a:r>
            <a:endParaRPr lang="ru-RU" b="1" dirty="0" smtClean="0"/>
          </a:p>
          <a:p>
            <a:pPr lvl="0"/>
            <a:r>
              <a:rPr lang="ru-RU" dirty="0" smtClean="0"/>
              <a:t>применение прогрессивных технологий;</a:t>
            </a:r>
            <a:endParaRPr lang="ru-RU" b="1" dirty="0" smtClean="0"/>
          </a:p>
          <a:p>
            <a:pPr lvl="0"/>
            <a:r>
              <a:rPr lang="ru-RU" dirty="0" smtClean="0"/>
              <a:t>высококачественные материалы;</a:t>
            </a:r>
            <a:endParaRPr lang="ru-RU" b="1" dirty="0" smtClean="0"/>
          </a:p>
          <a:p>
            <a:pPr lvl="0"/>
            <a:r>
              <a:rPr lang="ru-RU" dirty="0" smtClean="0"/>
              <a:t>современное оборудование;</a:t>
            </a:r>
            <a:endParaRPr lang="ru-RU" b="1" dirty="0" smtClean="0"/>
          </a:p>
          <a:p>
            <a:pPr lvl="0"/>
            <a:r>
              <a:rPr lang="ru-RU" dirty="0" smtClean="0"/>
              <a:t>устойчивые связи с поставщиками. </a:t>
            </a:r>
          </a:p>
          <a:p>
            <a:pPr lvl="0"/>
            <a:endParaRPr lang="ru-RU" b="1" dirty="0" smtClean="0"/>
          </a:p>
          <a:p>
            <a:pPr>
              <a:buNone/>
            </a:pPr>
            <a:r>
              <a:rPr lang="ru-RU" dirty="0" smtClean="0"/>
              <a:t>      </a:t>
            </a:r>
            <a:r>
              <a:rPr lang="ru-RU" sz="3000" dirty="0" smtClean="0"/>
              <a:t>Всё это позволяет нашей компании наилучшим образом удовлетворять запросы Заказчиков в качестве подрядчика, поставщика, консультанта</a:t>
            </a:r>
            <a:r>
              <a:rPr lang="ru-RU" sz="3000" b="1" dirty="0" smtClean="0"/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 smtClean="0">
                <a:solidFill>
                  <a:schemeClr val="accent5"/>
                </a:solidFill>
              </a:rPr>
              <a:t>Что отличает нас от других: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555</TotalTime>
  <Words>751</Words>
  <Application>Microsoft Office PowerPoint</Application>
  <PresentationFormat>Экран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«ТЕХ-АС ИЗОЛЯЦИЯ»</vt:lpstr>
      <vt:lpstr>Основные направления нашей деятельности – это</vt:lpstr>
      <vt:lpstr>Основные направления нашей деятельности – это</vt:lpstr>
      <vt:lpstr>К услугам Заказчиков:</vt:lpstr>
      <vt:lpstr>ООО «ТЕХ-АС ИЗОЛЯЦИЯ» работает в области расчета и монтажа различных систем трубопроводов, вентиляционных систем. Мы также выполняем  расчет и устройство термической изоляции трубопроводов, воздуховодов и оборудования  для промышленных предприятий, жилых и административных зданий, систем отопления, водоснабжения и т.д. </vt:lpstr>
      <vt:lpstr>Компания уделяет особое внимание качеству изоляции и внешнему виду изолируемых поверхностей, для чего широко применяет различные защитно-декоративные покрытия. Собственная мобильная база специального импортного оборудования и инструмента позволяет изготавливать оболочки и скорлупы непосредственно на месте производства изоляционных работ, что обеспечивает высокое качество покрытия поверхностей любой сложности и конфигурации и сокращение сроков работ. </vt:lpstr>
      <vt:lpstr>ПОЧЕМУ СТОИТ ОСТАНОВИТЬ СВОЙ ВЫБОР НА НАС ?</vt:lpstr>
      <vt:lpstr>ООО «ТЕХ-АС ИЗОЛЯЦИЯ»</vt:lpstr>
      <vt:lpstr>Что отличает нас от других: </vt:lpstr>
      <vt:lpstr>Наши объекты и партнеры: </vt:lpstr>
      <vt:lpstr>Наши объекты и партнеры: </vt:lpstr>
      <vt:lpstr>Мы работаем на:</vt:lpstr>
      <vt:lpstr>Контактные данные:</vt:lpstr>
    </vt:vector>
  </TitlesOfParts>
  <Company>office 2007 rus ent: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Иван</cp:lastModifiedBy>
  <cp:revision>60</cp:revision>
  <dcterms:created xsi:type="dcterms:W3CDTF">2016-02-14T17:35:07Z</dcterms:created>
  <dcterms:modified xsi:type="dcterms:W3CDTF">2021-08-11T08:56:27Z</dcterms:modified>
</cp:coreProperties>
</file>