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4738-80FC-42E0-8660-3881F587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13E4B-E3A5-4E9E-9AE6-2382A5CF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4ABD-EB6B-4092-A970-8E7465FC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DF40-85CF-4A9A-82B6-D429FF86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FAAA-3CF7-447C-8C98-2F849432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85DB-4D6D-4179-91FC-8D888D21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B049-6BE7-4C11-94F5-D6E914D06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3756-3A27-44A2-8DEE-84A4C5DE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CFF1-F939-4BE7-B277-140EF72E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AAF8-88BA-4204-9ACC-453D7F72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C7721-2AB7-4DF0-8904-9062FA707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1D4F9-DAB3-42EE-888A-1B1325DE0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C131A-D2B8-4F39-A09F-C554BBA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CB2E-31E8-45C9-96EA-115FBEF9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541B-3D68-4C92-B719-5B32253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0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72BD-71B5-4F0B-B7DC-63D3E6DE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EEA2-596F-4529-BDF2-B7BE6E99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2628-7AFE-471C-B6FC-670F6CCC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72987-18B3-464A-B250-529FB733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C8FB4-D872-411E-A34B-5A97BD87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B097-C310-42BD-BA1C-360EAD1B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276CB-F17D-4460-A6CA-B5116779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E825-B334-418F-BB6A-FB085A86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45C5-B3ED-455D-A49C-99D4F71C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E606-307B-458B-A3E0-CDE08953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738C-5E9D-48D4-B6BD-82E97672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2389-BD16-4E50-9F02-89D967749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DE41A-DC9C-4F5B-A56D-825F7DA5E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64B6-6EBE-451B-B7B0-76E99ED6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62AC2-37BB-49FE-BE74-AE5A072A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6606D-0100-46A2-BD5E-28BB3865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E1D3-56AC-48E7-9D98-FF25972F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01649-E1A9-4D6D-A36C-C8419DFD5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F5448-040E-46C1-91F1-69B5AC7D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F3530-6395-4A72-90FC-42C126C63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2E99E-8C6C-474F-95A1-0C0FCB572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D5C71-8208-4464-B0AB-DA50EADA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63DF3-CD7D-4325-88AE-81E278D8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FC902-A7E0-4AB6-9AE4-8EBBA701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1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1968-A3F0-4E26-A249-BE89F870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9FEE2-A25B-46F4-8E88-3AFD08E9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E89A8-9E3F-4232-8514-FC239E63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2C14C-CC49-4C30-8B8F-8E2C8C54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874256-B5FF-4554-BF5A-D5C9ADA2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910DE-C17E-4DD4-A175-7BB62677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44325-0CAA-4B5A-90BA-7DAF818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3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BEAC-B882-4A52-AD64-C55AB7F7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6F13-0FC2-4E65-9935-9B7D28BAA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C46F6-DC0B-4DDE-A8AB-DAF6BC528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6E42C-B6BA-4532-8773-E93358065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D8DA4-0CDB-431D-9503-D51DA7E5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CCDA8-A98A-4B34-A478-972B93FE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1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F478-C770-4AD3-A62A-42760BC0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21089-9B0E-4B41-9E79-38209E372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ADFA3-2D9F-481C-8F4A-1C26BE426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4892-3798-4135-A271-5B11A8E9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560B-E66F-4161-9E4E-057E0569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49D3-8048-49A5-87EE-F8225AD9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B727-D55C-4C68-953C-0E689690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BA5A1-D7C0-42D5-970F-4BAF2E951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41E86-99D4-4AC1-BF9A-DBD4B7FCF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6153-C43D-4019-A4EF-3F3212267D03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8255-D87C-4447-A2DD-1E0A77A63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DE22-0B81-4AD9-8230-5597043F6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A1F3-2AA0-4FF7-AB2B-5F2B8475F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92/csharp-source-generator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lock.net/series/creating-a-source-generator/" TargetMode="External"/><Relationship Id="rId2" Type="http://schemas.openxmlformats.org/officeDocument/2006/relationships/hyperlink" Target="https://learn.microsoft.com/en-us/dotnet/csharp/roslyn-sdk/source-generators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7B8-5EC6-4F84-99D3-211CC8AEA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Mastering Source Generators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E076B-7658-464D-AF4B-940F644C4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Vladislav Antonyuk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.NET fwdays'24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7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6AD602-74D4-4102-A1B0-DE78A6A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Vladislav Antonyuk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CF7492-7105-4867-9C92-E7BB3EDB0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Senior .NET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.NET MAUI Community Toolkit Core Maintainer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DataArt</a:t>
            </a:r>
            <a:r>
              <a:rPr lang="en-US" dirty="0"/>
              <a:t> .NET Community Leader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33162F-F9A4-4CD3-9C3F-A348B85EBEE8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" t="20390" r="3454" b="20390"/>
          <a:stretch/>
        </p:blipFill>
        <p:spPr bwMode="auto">
          <a:xfrm>
            <a:off x="5511800" y="995363"/>
            <a:ext cx="5621866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82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DC0918-F4C9-4FA9-AB15-F1CB470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0A229-2635-427B-A914-E7E53D3A0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F3F46"/>
                </a:solidFill>
                <a:effectLst/>
                <a:latin typeface="ui-sans-serif"/>
              </a:rPr>
              <a:t>Source Generators is a Roslyn compiler feature introduced in .NET 5.</a:t>
            </a:r>
          </a:p>
          <a:p>
            <a:r>
              <a:rPr lang="en-US" b="0" i="0" dirty="0">
                <a:solidFill>
                  <a:srgbClr val="3F3F46"/>
                </a:solidFill>
                <a:effectLst/>
                <a:latin typeface="ui-sans-serif"/>
              </a:rPr>
              <a:t>Source generators perform code generation at compile time, providing the ability to add source code to your project automatically.</a:t>
            </a:r>
          </a:p>
        </p:txBody>
      </p:sp>
      <p:pic>
        <p:nvPicPr>
          <p:cNvPr id="1026" name="Picture 2" descr="Graphic describing the different parts of source generation">
            <a:extLst>
              <a:ext uri="{FF2B5EF4-FFF2-40B4-BE49-F238E27FC236}">
                <a16:creationId xmlns:a16="http://schemas.microsoft.com/office/drawing/2014/main" id="{4B567FAC-27C2-47F0-842D-AA871E57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3181350"/>
            <a:ext cx="928687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65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E18-8229-4424-A0D8-60971B4D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18D4-C040-4D04-AE9F-2313B6E3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reflection</a:t>
            </a:r>
          </a:p>
          <a:p>
            <a:r>
              <a:rPr lang="en-US" dirty="0"/>
              <a:t>Juggling </a:t>
            </a:r>
            <a:r>
              <a:rPr lang="en-US" dirty="0" err="1"/>
              <a:t>MSBuild</a:t>
            </a:r>
            <a:r>
              <a:rPr lang="en-US" dirty="0"/>
              <a:t> tasks</a:t>
            </a:r>
          </a:p>
          <a:p>
            <a:r>
              <a:rPr lang="en-US" dirty="0"/>
              <a:t>Intermediate Language (IL) weaving</a:t>
            </a:r>
          </a:p>
        </p:txBody>
      </p:sp>
    </p:spTree>
    <p:extLst>
      <p:ext uri="{BB962C8B-B14F-4D97-AF65-F5344CB8AC3E}">
        <p14:creationId xmlns:p14="http://schemas.microsoft.com/office/powerpoint/2010/main" val="90459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8726-1963-487C-910D-77CFDB51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D836-2611-490D-8066-2C1023975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Injection (IoC Container)</a:t>
            </a:r>
          </a:p>
          <a:p>
            <a:r>
              <a:rPr lang="en-US" dirty="0"/>
              <a:t>Mappers</a:t>
            </a:r>
          </a:p>
          <a:p>
            <a:r>
              <a:rPr lang="en-US" dirty="0"/>
              <a:t>Enums</a:t>
            </a:r>
          </a:p>
          <a:p>
            <a:r>
              <a:rPr lang="en-US" dirty="0">
                <a:hlinkClick r:id="rId2"/>
              </a:rPr>
              <a:t>https://github.com/amis92/csharp-source-generators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9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68F1A5-3799-4331-8DF2-C52AC98A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1761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197-9C98-4FF6-A5D0-7DB112DB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00" y="2766218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 err="1"/>
              <a:t>Cacheability</a:t>
            </a:r>
            <a:r>
              <a:rPr lang="en-US" dirty="0"/>
              <a:t> is the most important factor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20618-A973-4CA4-84DF-FFF395DE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401" y="0"/>
            <a:ext cx="5028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68DD-69F7-496E-BC46-450E55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E1937-0E7E-449E-8FB4-0550765A2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277349"/>
            <a:ext cx="10515599" cy="23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4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4F4CE9-08B8-48BE-8B0F-259DE5FA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22089-4EF3-4C5F-838E-04EAF34F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https://learn.microsoft.com/en-us/dotnet/csharp/roslyn-sdk/source-generators-overview</a:t>
            </a:r>
            <a:endParaRPr lang="en-US" dirty="0"/>
          </a:p>
          <a:p>
            <a:r>
              <a:rPr lang="en-US" dirty="0">
                <a:hlinkClick r:id="rId3"/>
              </a:rPr>
              <a:t>https://andrewlock.net/series/creating-a-source-generator/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9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138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ui-sans-serif</vt:lpstr>
      <vt:lpstr>Office Theme</vt:lpstr>
      <vt:lpstr>Mastering Source Generators</vt:lpstr>
      <vt:lpstr>Vladislav Antonyuk</vt:lpstr>
      <vt:lpstr>Source Generators</vt:lpstr>
      <vt:lpstr>Common scenarios</vt:lpstr>
      <vt:lpstr>Where can I use them?</vt:lpstr>
      <vt:lpstr>Demo</vt:lpstr>
      <vt:lpstr>Cacheability is the most important factor</vt:lpstr>
      <vt:lpstr>Benchmark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Source Generators</dc:title>
  <dc:creator>Vladislav Antonyuk</dc:creator>
  <cp:lastModifiedBy>Vladislav Antonyuk</cp:lastModifiedBy>
  <cp:revision>10</cp:revision>
  <dcterms:created xsi:type="dcterms:W3CDTF">2024-06-29T15:53:15Z</dcterms:created>
  <dcterms:modified xsi:type="dcterms:W3CDTF">2024-07-01T18:13:25Z</dcterms:modified>
</cp:coreProperties>
</file>