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89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E8DA8C-C8CF-42D3-9305-35A636A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601"/>
            <a:ext cx="9144000" cy="4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F4220-1C5F-4FD9-8E59-0C957BC5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879"/>
            <a:ext cx="9144000" cy="42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007A9-0D1E-4502-A104-001936A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1E2BB-CC24-45C2-9294-C828FE94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94081"/>
            <a:ext cx="5000625" cy="5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задания подключалась 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19AD2A-6E5C-4E94-94E9-0044CA4E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0" y="1094081"/>
            <a:ext cx="7805395" cy="5210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672</Words>
  <Application>Microsoft Office PowerPoint</Application>
  <PresentationFormat>Экран (4:3)</PresentationFormat>
  <Paragraphs>108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Courier New</vt:lpstr>
      <vt:lpstr>Roboto</vt:lpstr>
      <vt:lpstr>Arial</vt:lpstr>
      <vt:lpstr>Consolas</vt:lpstr>
      <vt:lpstr>Times New Roman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Диаграмма ER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привет</dc:creator>
  <cp:lastModifiedBy>Владислав</cp:lastModifiedBy>
  <cp:revision>31</cp:revision>
  <dcterms:modified xsi:type="dcterms:W3CDTF">2025-01-05T16:00:48Z</dcterms:modified>
</cp:coreProperties>
</file>