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4" r:id="rId20"/>
    <p:sldId id="285" r:id="rId21"/>
    <p:sldId id="287" r:id="rId22"/>
    <p:sldId id="288" r:id="rId23"/>
    <p:sldId id="265" r:id="rId24"/>
    <p:sldId id="266" r:id="rId2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BA7553-19CF-474C-9BEA-854EF4D831B7}">
  <a:tblStyle styleId="{34BA7553-19CF-474C-9BEA-854EF4D83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Архитектор 1С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129BC8-97DB-0503-9D01-AA2F7D7A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21" y="1094081"/>
            <a:ext cx="5629275" cy="505777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FB931A2-10F9-9C4B-FF3D-B32A7D2D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AS IS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5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AF28E-964E-8A11-691F-12DCC5F8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TO BI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0063E6-0075-FACA-C02B-776D4309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947737"/>
            <a:ext cx="88487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6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B563F-942F-697D-F70F-49965F8A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Заведение Заявки на командировку </a:t>
            </a:r>
            <a:br>
              <a:rPr lang="ru-RU" dirty="0"/>
            </a:br>
            <a:r>
              <a:rPr lang="ru-RU" dirty="0"/>
              <a:t>в 1С: ДО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6859BB-CE20-2FE2-33EF-D93461AC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3" y="1747181"/>
            <a:ext cx="6632405" cy="45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CFEC9-E922-58A4-65AE-5ADC3566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76FBD9-D0C9-71AF-3DEE-212517795CD7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1С:ДО изменения документа Заявка на командировку фиксируются в регистре «Объекты интеграции». Документы, ожидающие отправку имеют статус «Ожидает»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EEE02A-FC57-5626-E278-D808B252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9" y="2422615"/>
            <a:ext cx="7700682" cy="2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15029-AE74-FC80-2420-D91C402C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D0F7E-EC32-074D-2D07-DB0B92DD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D36BC6D-B62C-A34B-1908-795176C15C5D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1С:ЗУП,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1С:ЗУП с данными о командировочных расходах; в случае успешного получения формируется сообщение для 1С:ЗУП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документов, ожидающих отправку;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72298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1BA82-410B-47C4-CD77-C181ED6F1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47E3-312B-977D-F2B5-6C480608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40DE98CF-6F19-593C-C88C-A275829117A3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1С:ЗУП в регистре «Объекты интеграции» фиксируются изменения документа Заявка на командировку. В случае оформления документа Командировка, заявка-основание помечается как ожидающая отправку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B578A4-9AB3-DF50-F427-E313B0D5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2" y="2391563"/>
            <a:ext cx="7198659" cy="37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1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1D33A-FCEB-89E2-AC12-BE7EA214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5F38A-3C54-185B-3066-88A322B8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1501ED-42D1-2159-BB72-3570AD79D3A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1С:ДО,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1С:ДО с основными данными о сотруднике, периоде командировки, статусах заявки, целях и месте командировки; в случае успешного получения формируется сообщение для 1С:ДО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 Командировка о размере командировочных;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55385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87E4E-8F72-787B-EA8F-F10531D69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C08E6-044F-BE15-CB63-B32F96C0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F09AA870-5D29-0202-60CA-FED389B2AD89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40098F-EC44-B0D4-F9BC-971B54B4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225941"/>
            <a:ext cx="8142900" cy="51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040BC-4D77-436A-B3B2-E94422C37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C1302-C00D-D231-0640-6BA1CEAA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Брокер сообщений </a:t>
            </a:r>
            <a:r>
              <a:rPr lang="en-US" dirty="0"/>
              <a:t>Rabbit </a:t>
            </a:r>
            <a:r>
              <a:rPr lang="en-US" dirty="0" err="1"/>
              <a:t>mq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B9367D-F1AC-D45D-0399-8A994EF2D6F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Настроен обмен сообщениями в 4 очереди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D05571-71DD-5115-4BE2-BDD8FA4E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8" y="1585042"/>
            <a:ext cx="7187368" cy="31164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2B060A-4993-E4F8-1460-5BCE9A92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8" y="4581915"/>
            <a:ext cx="8257968" cy="18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7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E5E98-DE56-B8EB-FABB-2A065C13F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2CC79-97FC-9C23-316D-8B2E2687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Дополнительная информация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C0044D8-0730-F8FC-ECD6-8CBC7B1180E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проектной работе не реализована часть по передаче из 1С:ЗУП информации о бронировании билетов и места проживания  в связи с отсутствием возможности подключения к системе бронирования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Smartway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</a:rPr>
              <a:t>. Данные о бронировании нельзя внести вручную.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В ЗУП функционал вынесен в расширение. Чтобы при выполнении регламентного задания подключалась внешняя компонента, само расширение подключено безопасном режиме. Внешние обработки не использовалась. 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В репозитории выложено расширение для 1С:ЗУП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 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и конфигурация 1С:ДО.</a:t>
            </a:r>
            <a:endParaRPr lang="en-US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Основной код разработки расположен в общем модуле «</a:t>
            </a:r>
            <a:r>
              <a:rPr lang="ru-RU" dirty="0" err="1">
                <a:solidFill>
                  <a:srgbClr val="333333"/>
                </a:solidFill>
                <a:latin typeface="+mn-lt"/>
              </a:rPr>
              <a:t>ОбменОбъектамиИнтеграции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»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68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938B9-E9BE-09A6-3318-6F7417D8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C159B-5E86-8798-590C-0271C06A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Сценарное 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28B0A2CD-C7AF-B52B-3F47-6B717BEEAE81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</a:pPr>
            <a:r>
              <a:rPr lang="ru-RU" dirty="0"/>
              <a:t>В проектной работе реализовано сценарное тестирование </a:t>
            </a:r>
            <a:r>
              <a:rPr lang="en-US" dirty="0"/>
              <a:t>Vanessa 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данных НСИ: 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Физического Лица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Организации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Контрагента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создания Заявки на командировку</a:t>
            </a:r>
            <a:endParaRPr 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49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0800A-258A-EEC3-FB05-EDCE0F36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F0F8E-2231-B09D-92DA-469D2A6B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r>
              <a:rPr lang="ru-RU" dirty="0"/>
              <a:t>Сценарное </a:t>
            </a:r>
            <a:br>
              <a:rPr lang="ru-RU" dirty="0"/>
            </a:br>
            <a:r>
              <a:rPr lang="ru-RU" dirty="0"/>
              <a:t>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5ED7BB-F03C-F924-FD38-EB43A247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71" y="440981"/>
            <a:ext cx="5602979" cy="58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98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41689-E66E-7890-4927-4F9F8814C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9BFCB-5F1F-5CED-428B-7D91DA9A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1408932" cy="4516501"/>
          </a:xfrm>
        </p:spPr>
        <p:txBody>
          <a:bodyPr vert="vert270"/>
          <a:lstStyle/>
          <a:p>
            <a:r>
              <a:rPr lang="ru-RU" dirty="0"/>
              <a:t>Сценарное </a:t>
            </a:r>
            <a:br>
              <a:rPr lang="ru-RU" dirty="0"/>
            </a:br>
            <a:r>
              <a:rPr lang="ru-RU" dirty="0"/>
              <a:t>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283E23-E125-16EA-014D-F8757960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92" y="0"/>
            <a:ext cx="6923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Выводы и планы по развитию</a:t>
            </a:r>
            <a:endParaRPr dirty="0"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2823399815"/>
              </p:ext>
            </p:extLst>
          </p:nvPr>
        </p:nvGraphicFramePr>
        <p:xfrm>
          <a:off x="952500" y="2058925"/>
          <a:ext cx="7239000" cy="197673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Внедрять стандарты проектирования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Активно использовать сценарное тестирование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Развивать навыки обменов и синхронизаций не только с помощью технологии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mq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но и других методов в зависимости от эффективности их использования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dirty="0"/>
              <a:t>Заявка на командировку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1729733585"/>
              </p:ext>
            </p:extLst>
          </p:nvPr>
        </p:nvGraphicFramePr>
        <p:xfrm>
          <a:off x="952500" y="2058925"/>
          <a:ext cx="7239000" cy="2734954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Усвоение знаний, полученных в ходе обучения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Формирование новых умений и навыков в части проектирования архитектуры системы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Закрепление навыков работы с проектной документации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архитектурной схемы и ее  реализация в техническом проекте с помощью современных средств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2797553103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системные знания  и подходы при проектировании проектных решений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полученные знания в техническом проекте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систему ввода заявок на командировку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394623549"/>
              </p:ext>
            </p:extLst>
          </p:nvPr>
        </p:nvGraphicFramePr>
        <p:xfrm>
          <a:off x="952500" y="2058925"/>
          <a:ext cx="7239000" cy="132579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GitHub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- веб-сервис для хостинга IT-проектов и их совместной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RabbitMQ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это брокер сообщений</a:t>
                      </a:r>
                      <a:endParaRPr sz="17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Vanessa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–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сценарное тестирование в 1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lang="ru-RU" sz="14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99076" y="239750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Реализован проект оформления документа «Заявка на командировку»  в 1С:Документооборот.</a:t>
            </a:r>
          </a:p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 Документ синхронизируется с 1С:ЗУП для выполнения следующих действий: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бронирования билетов и места проживания командируемых сотрудников;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оформления документа Командировки и определения командировочных расходов.</a:t>
            </a: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Данные о расходах передаются в 1С:ДО для завершения процесса согласования заявки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61AEF2-80B8-C6C4-2DC9-F2FE98D4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02" y="1069362"/>
            <a:ext cx="8330125" cy="529557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743D117-CB6E-642B-FE28-269632CD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Схема контекста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676</Words>
  <Application>Microsoft Office PowerPoint</Application>
  <PresentationFormat>Экран (4:3)</PresentationFormat>
  <Paragraphs>108</Paragraphs>
  <Slides>24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Consolas</vt:lpstr>
      <vt:lpstr>Times New Roman</vt:lpstr>
      <vt:lpstr>Roboto</vt:lpstr>
      <vt:lpstr>Courier New</vt:lpstr>
      <vt:lpstr>Светлая тема</vt:lpstr>
      <vt:lpstr>Архитектор 1С</vt:lpstr>
      <vt:lpstr>Презентация PowerPoint</vt:lpstr>
      <vt:lpstr>Защита проекта Тема: Заявка на командировку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Схема контекста  </vt:lpstr>
      <vt:lpstr>Бизнес процесс AS IS </vt:lpstr>
      <vt:lpstr>Бизнес процесс TO BI </vt:lpstr>
      <vt:lpstr>Заведение Заявки на командировку  в 1С: ДО</vt:lpstr>
      <vt:lpstr>Обмен 1С:ДО с 1С:ЗУП  </vt:lpstr>
      <vt:lpstr>Обмен 1С:ДО с 1С:ЗУП  </vt:lpstr>
      <vt:lpstr>Обмен 1С:ЗУП с 1С:ДО  </vt:lpstr>
      <vt:lpstr>Обмен 1С:ЗУП с 1С:ДО  </vt:lpstr>
      <vt:lpstr>Обмен 1С:ЗУП с 1С:ДО  </vt:lpstr>
      <vt:lpstr>Брокер сообщений Rabbit mq   </vt:lpstr>
      <vt:lpstr>Дополнительная информация   </vt:lpstr>
      <vt:lpstr>Сценарное тестирование   </vt:lpstr>
      <vt:lpstr>Сценарное  тестирование   </vt:lpstr>
      <vt:lpstr>Сценарное  тестирование  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Архитектор 1С</dc:title>
  <dc:creator>привет</dc:creator>
  <cp:lastModifiedBy>Владислав</cp:lastModifiedBy>
  <cp:revision>26</cp:revision>
  <dcterms:modified xsi:type="dcterms:W3CDTF">2025-01-02T17:26:33Z</dcterms:modified>
</cp:coreProperties>
</file>