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89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8" r:id="rId23"/>
    <p:sldId id="290" r:id="rId24"/>
    <p:sldId id="265" r:id="rId25"/>
    <p:sldId id="266" r:id="rId2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E8DA8C-C8CF-42D3-9305-35A636AE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601"/>
            <a:ext cx="9144000" cy="47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F4220-1C5F-4FD9-8E59-0C957BC5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879"/>
            <a:ext cx="9144000" cy="42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007A9-0D1E-4502-A104-001936A6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1E2BB-CC24-45C2-9294-C828FE94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94081"/>
            <a:ext cx="5000625" cy="5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ЗУП функционал вынесен в расширение. Чтобы при выполнении регламентного задания подключалась внешняя компонента, само расширение подключено безопасном режиме. Внешние обработки не использовалась.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расширение 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AB5AA-E907-4D2E-8A76-75B5F379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42" y="1155323"/>
            <a:ext cx="7325509" cy="46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4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19AD2A-6E5C-4E94-94E9-0044CA4E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0" y="1094081"/>
            <a:ext cx="7805395" cy="5210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678</Words>
  <Application>Microsoft Office PowerPoint</Application>
  <PresentationFormat>Экран (4:3)</PresentationFormat>
  <Paragraphs>109</Paragraphs>
  <Slides>25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Consolas</vt:lpstr>
      <vt:lpstr>Times New Roman</vt:lpstr>
      <vt:lpstr>Roboto</vt:lpstr>
      <vt:lpstr>Courier New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Диаграмма ER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привет</dc:creator>
  <cp:lastModifiedBy>Владислав</cp:lastModifiedBy>
  <cp:revision>32</cp:revision>
  <dcterms:modified xsi:type="dcterms:W3CDTF">2025-01-10T09:20:38Z</dcterms:modified>
</cp:coreProperties>
</file>