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8" r:id="rId22"/>
    <p:sldId id="265" r:id="rId23"/>
    <p:sldId id="266" r:id="rId2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-1200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9BC8-97DB-0503-9D01-AA2F7D7A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1" y="1094081"/>
            <a:ext cx="5629275" cy="50577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063E6-0075-FACA-C02B-776D430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47737"/>
            <a:ext cx="8848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задания подключалась 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670</Words>
  <Application>Microsoft Office PowerPoint</Application>
  <PresentationFormat>Экран (4:3)</PresentationFormat>
  <Paragraphs>107</Paragraphs>
  <Slides>23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Consolas</vt:lpstr>
      <vt:lpstr>Times New Roman</vt:lpstr>
      <vt:lpstr>Roboto</vt:lpstr>
      <vt:lpstr>Courier New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привет</dc:creator>
  <cp:lastModifiedBy>Владислав</cp:lastModifiedBy>
  <cp:revision>27</cp:revision>
  <dcterms:modified xsi:type="dcterms:W3CDTF">2025-01-04T10:07:05Z</dcterms:modified>
</cp:coreProperties>
</file>