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8" r:id="rId22"/>
    <p:sldId id="265" r:id="rId23"/>
    <p:sldId id="266" r:id="rId2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E8DA8C-C8CF-42D3-9305-35A636A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01"/>
            <a:ext cx="9144000" cy="4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F4220-1C5F-4FD9-8E59-0C957BC5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879"/>
            <a:ext cx="9144000" cy="4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670</Words>
  <Application>Microsoft Office PowerPoint</Application>
  <PresentationFormat>Экран (4:3)</PresentationFormat>
  <Paragraphs>107</Paragraphs>
  <Slides>23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Consolas</vt:lpstr>
      <vt:lpstr>Times New Roman</vt:lpstr>
      <vt:lpstr>Courier New</vt:lpstr>
      <vt:lpstr>Roboto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28</cp:revision>
  <dcterms:modified xsi:type="dcterms:W3CDTF">2025-01-05T13:02:41Z</dcterms:modified>
</cp:coreProperties>
</file>