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EACECCA-3F57-425B-A1EE-17FE5173EDAD}">
          <p14:sldIdLst>
            <p14:sldId id="256"/>
          </p14:sldIdLst>
        </p14:section>
        <p14:section name="Раздел без заголовка" id="{DC3F54B8-ABE9-4601-9B18-147CABCEB0EA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6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F50F-94D4-4D02-B22B-EC714660E0E3}" type="datetimeFigureOut">
              <a:rPr lang="ru-RU" smtClean="0"/>
              <a:t>24.03.2016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3027-9CE8-40FE-8717-B6F1FE18D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10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F50F-94D4-4D02-B22B-EC714660E0E3}" type="datetimeFigureOut">
              <a:rPr lang="ru-RU" smtClean="0"/>
              <a:t>24.03.2016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3027-9CE8-40FE-8717-B6F1FE18D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66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F50F-94D4-4D02-B22B-EC714660E0E3}" type="datetimeFigureOut">
              <a:rPr lang="ru-RU" smtClean="0"/>
              <a:t>24.03.2016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3027-9CE8-40FE-8717-B6F1FE18D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415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2B1F50F-94D4-4D02-B22B-EC714660E0E3}" type="datetimeFigureOut">
              <a:rPr lang="ru-RU" smtClean="0"/>
              <a:t>24.03.2016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5A83027-9CE8-40FE-8717-B6F1FE18D06B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059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F50F-94D4-4D02-B22B-EC714660E0E3}" type="datetimeFigureOut">
              <a:rPr lang="ru-RU" smtClean="0"/>
              <a:t>24.03.2016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3027-9CE8-40FE-8717-B6F1FE18D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693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F50F-94D4-4D02-B22B-EC714660E0E3}" type="datetimeFigureOut">
              <a:rPr lang="ru-RU" smtClean="0"/>
              <a:t>24.03.2016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3027-9CE8-40FE-8717-B6F1FE18D06B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835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F50F-94D4-4D02-B22B-EC714660E0E3}" type="datetimeFigureOut">
              <a:rPr lang="ru-RU" smtClean="0"/>
              <a:t>24.03.2016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3027-9CE8-40FE-8717-B6F1FE18D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969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F50F-94D4-4D02-B22B-EC714660E0E3}" type="datetimeFigureOut">
              <a:rPr lang="ru-RU" smtClean="0"/>
              <a:t>24.03.2016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3027-9CE8-40FE-8717-B6F1FE18D06B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07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F50F-94D4-4D02-B22B-EC714660E0E3}" type="datetimeFigureOut">
              <a:rPr lang="ru-RU" smtClean="0"/>
              <a:t>24.03.2016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3027-9CE8-40FE-8717-B6F1FE18D06B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605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F50F-94D4-4D02-B22B-EC714660E0E3}" type="datetimeFigureOut">
              <a:rPr lang="ru-RU" smtClean="0"/>
              <a:t>24.03.2016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3027-9CE8-40FE-8717-B6F1FE18D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167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F50F-94D4-4D02-B22B-EC714660E0E3}" type="datetimeFigureOut">
              <a:rPr lang="ru-RU" smtClean="0"/>
              <a:t>24.03.2016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3027-9CE8-40FE-8717-B6F1FE18D06B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96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F50F-94D4-4D02-B22B-EC714660E0E3}" type="datetimeFigureOut">
              <a:rPr lang="ru-RU" smtClean="0"/>
              <a:t>24.03.2016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3027-9CE8-40FE-8717-B6F1FE18D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9727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F50F-94D4-4D02-B22B-EC714660E0E3}" type="datetimeFigureOut">
              <a:rPr lang="ru-RU" smtClean="0"/>
              <a:t>24.03.2016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3027-9CE8-40FE-8717-B6F1FE18D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6400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F50F-94D4-4D02-B22B-EC714660E0E3}" type="datetimeFigureOut">
              <a:rPr lang="ru-RU" smtClean="0"/>
              <a:t>24.03.2016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3027-9CE8-40FE-8717-B6F1FE18D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7517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F50F-94D4-4D02-B22B-EC714660E0E3}" type="datetimeFigureOut">
              <a:rPr lang="ru-RU" smtClean="0"/>
              <a:t>24.03.2016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3027-9CE8-40FE-8717-B6F1FE18D06B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858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F50F-94D4-4D02-B22B-EC714660E0E3}" type="datetimeFigureOut">
              <a:rPr lang="ru-RU" smtClean="0"/>
              <a:t>24.03.2016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3027-9CE8-40FE-8717-B6F1FE18D06B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460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F50F-94D4-4D02-B22B-EC714660E0E3}" type="datetimeFigureOut">
              <a:rPr lang="ru-RU" smtClean="0"/>
              <a:t>24.03.2016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3027-9CE8-40FE-8717-B6F1FE18D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2724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F50F-94D4-4D02-B22B-EC714660E0E3}" type="datetimeFigureOut">
              <a:rPr lang="ru-RU" smtClean="0"/>
              <a:t>24.03.2016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3027-9CE8-40FE-8717-B6F1FE18D06B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0559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F50F-94D4-4D02-B22B-EC714660E0E3}" type="datetimeFigureOut">
              <a:rPr lang="ru-RU" smtClean="0"/>
              <a:t>24.03.2016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3027-9CE8-40FE-8717-B6F1FE18D06B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7544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F50F-94D4-4D02-B22B-EC714660E0E3}" type="datetimeFigureOut">
              <a:rPr lang="ru-RU" smtClean="0"/>
              <a:t>24.03.2016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3027-9CE8-40FE-8717-B6F1FE18D06B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6623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F50F-94D4-4D02-B22B-EC714660E0E3}" type="datetimeFigureOut">
              <a:rPr lang="ru-RU" smtClean="0"/>
              <a:t>24.03.2016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3027-9CE8-40FE-8717-B6F1FE18D06B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19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F50F-94D4-4D02-B22B-EC714660E0E3}" type="datetimeFigureOut">
              <a:rPr lang="ru-RU" smtClean="0"/>
              <a:t>24.03.2016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3027-9CE8-40FE-8717-B6F1FE18D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01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F50F-94D4-4D02-B22B-EC714660E0E3}" type="datetimeFigureOut">
              <a:rPr lang="ru-RU" smtClean="0"/>
              <a:t>24.03.2016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3027-9CE8-40FE-8717-B6F1FE18D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07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F50F-94D4-4D02-B22B-EC714660E0E3}" type="datetimeFigureOut">
              <a:rPr lang="ru-RU" smtClean="0"/>
              <a:t>24.03.2016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3027-9CE8-40FE-8717-B6F1FE18D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79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F50F-94D4-4D02-B22B-EC714660E0E3}" type="datetimeFigureOut">
              <a:rPr lang="ru-RU" smtClean="0"/>
              <a:t>24.03.2016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3027-9CE8-40FE-8717-B6F1FE18D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F50F-94D4-4D02-B22B-EC714660E0E3}" type="datetimeFigureOut">
              <a:rPr lang="ru-RU" smtClean="0"/>
              <a:t>24.03.2016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3027-9CE8-40FE-8717-B6F1FE18D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24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F50F-94D4-4D02-B22B-EC714660E0E3}" type="datetimeFigureOut">
              <a:rPr lang="ru-RU" smtClean="0"/>
              <a:t>24.03.2016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3027-9CE8-40FE-8717-B6F1FE18D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87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F50F-94D4-4D02-B22B-EC714660E0E3}" type="datetimeFigureOut">
              <a:rPr lang="ru-RU" smtClean="0"/>
              <a:t>24.03.2016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3027-9CE8-40FE-8717-B6F1FE18D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39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1F50F-94D4-4D02-B22B-EC714660E0E3}" type="datetimeFigureOut">
              <a:rPr lang="ru-RU" smtClean="0"/>
              <a:t>24.03.2016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3027-9CE8-40FE-8717-B6F1FE18D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45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B1F50F-94D4-4D02-B22B-EC714660E0E3}" type="datetimeFigureOut">
              <a:rPr lang="ru-RU" smtClean="0"/>
              <a:t>24.03.2016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A83027-9CE8-40FE-8717-B6F1FE18D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90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20837"/>
          </a:xfrm>
        </p:spPr>
        <p:txBody>
          <a:bodyPr/>
          <a:lstStyle/>
          <a:p>
            <a:r>
              <a:rPr lang="en-US" dirty="0" err="1" smtClean="0"/>
              <a:t>AchiveNoter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Курсовая работа </a:t>
            </a:r>
          </a:p>
          <a:p>
            <a:r>
              <a:rPr lang="ru-RU" dirty="0" smtClean="0"/>
              <a:t>Байрак Владислав</a:t>
            </a:r>
          </a:p>
          <a:p>
            <a:r>
              <a:rPr lang="ru-RU" dirty="0" smtClean="0"/>
              <a:t>Группа 24ППР12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214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92398" y="1845005"/>
            <a:ext cx="6815669" cy="1708092"/>
          </a:xfrm>
          <a:noFill/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525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Скорость современного мира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0288"/>
            <a:ext cx="12192000" cy="5827712"/>
          </a:xfrm>
        </p:spPr>
      </p:pic>
    </p:spTree>
    <p:extLst>
      <p:ext uri="{BB962C8B-B14F-4D97-AF65-F5344CB8AC3E}">
        <p14:creationId xmlns:p14="http://schemas.microsoft.com/office/powerpoint/2010/main" val="271819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324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Проблема: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425679" y="3721318"/>
            <a:ext cx="3282890" cy="2188594"/>
          </a:xfrm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1337109" y="1593015"/>
            <a:ext cx="10515600" cy="1581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Невозможность выполнить все задачи</a:t>
            </a:r>
          </a:p>
          <a:p>
            <a:r>
              <a:rPr lang="ru-RU" dirty="0" smtClean="0"/>
              <a:t>Ухудшения настроения и производительности</a:t>
            </a:r>
            <a:endParaRPr lang="ru-RU" dirty="0" smtClean="0"/>
          </a:p>
          <a:p>
            <a:r>
              <a:rPr lang="ru-RU" dirty="0" smtClean="0"/>
              <a:t>Потеря веры в свои силы</a:t>
            </a:r>
          </a:p>
        </p:txBody>
      </p:sp>
      <p:pic>
        <p:nvPicPr>
          <p:cNvPr id="7" name="Объект 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8652126" y="4650713"/>
            <a:ext cx="3283200" cy="2188800"/>
          </a:xfrm>
          <a:prstGeom prst="rect">
            <a:avLst/>
          </a:prstGeom>
        </p:spPr>
      </p:pic>
      <p:pic>
        <p:nvPicPr>
          <p:cNvPr id="8" name="Объект 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98921" y="3174733"/>
            <a:ext cx="3283200" cy="218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4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4530" y="397359"/>
            <a:ext cx="2642937" cy="59404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Решение: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18946" y="3351588"/>
            <a:ext cx="4154103" cy="46518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 smtClean="0"/>
              <a:t>Запись своих достижений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8200" y="991402"/>
            <a:ext cx="10515600" cy="518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888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Программное 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dirty="0" smtClean="0"/>
              <a:t>Менеджер достижений «</a:t>
            </a:r>
            <a:r>
              <a:rPr lang="en-US" dirty="0" err="1" smtClean="0"/>
              <a:t>AchiveNoter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369" y="2752824"/>
            <a:ext cx="2857500" cy="267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5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9254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62597"/>
            <a:ext cx="10515600" cy="1519104"/>
          </a:xfrm>
        </p:spPr>
        <p:txBody>
          <a:bodyPr/>
          <a:lstStyle/>
          <a:p>
            <a:pPr marL="514350" indent="-514350" algn="ctr">
              <a:buFont typeface="+mj-lt"/>
              <a:buAutoNum type="arabicPeriod"/>
            </a:pPr>
            <a:r>
              <a:rPr lang="ru-RU" dirty="0" smtClean="0"/>
              <a:t>Запись любого своего достижения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ru-RU" dirty="0" smtClean="0"/>
              <a:t>Просмотр всего достигнутого 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ru-RU" dirty="0" smtClean="0"/>
              <a:t>Анализ Сильных и слабых сторон</a:t>
            </a:r>
            <a:endParaRPr lang="ru-RU" dirty="0"/>
          </a:p>
        </p:txBody>
      </p:sp>
      <p:pic>
        <p:nvPicPr>
          <p:cNvPr id="4" name="Рисунок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790" y="4163257"/>
            <a:ext cx="3240000" cy="2383200"/>
          </a:xfrm>
          <a:prstGeom prst="rect">
            <a:avLst/>
          </a:prstGeom>
        </p:spPr>
      </p:pic>
      <p:pic>
        <p:nvPicPr>
          <p:cNvPr id="5" name="Рисунок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713" y="3580783"/>
            <a:ext cx="3240000" cy="2383200"/>
          </a:xfrm>
          <a:prstGeom prst="rect">
            <a:avLst/>
          </a:prstGeom>
        </p:spPr>
      </p:pic>
      <p:pic>
        <p:nvPicPr>
          <p:cNvPr id="6" name="Рисунок 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6" y="2892892"/>
            <a:ext cx="3240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Конкуренты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ctr">
              <a:buFont typeface="+mj-lt"/>
              <a:buAutoNum type="arabicPeriod"/>
            </a:pPr>
            <a:r>
              <a:rPr lang="ru-RU" dirty="0" smtClean="0"/>
              <a:t>Программы для создания заметок : </a:t>
            </a:r>
            <a:r>
              <a:rPr lang="en-US" dirty="0" smtClean="0"/>
              <a:t>Evernote, Microsoft Note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ru-RU" dirty="0" smtClean="0"/>
              <a:t>Сервисы постановки целей: </a:t>
            </a:r>
            <a:r>
              <a:rPr lang="en-US" dirty="0" err="1" smtClean="0"/>
              <a:t>WunderList</a:t>
            </a:r>
            <a:r>
              <a:rPr lang="en-US" dirty="0" smtClean="0"/>
              <a:t>, </a:t>
            </a:r>
            <a:r>
              <a:rPr lang="en-US" dirty="0" err="1" smtClean="0"/>
              <a:t>mylifeorganized</a:t>
            </a:r>
            <a:endParaRPr lang="en-US" dirty="0" smtClean="0"/>
          </a:p>
          <a:p>
            <a:pPr marL="514350" indent="-514350" algn="ctr">
              <a:buFont typeface="+mj-lt"/>
              <a:buAutoNum type="arabicPeriod"/>
            </a:pPr>
            <a:r>
              <a:rPr lang="ru-RU" dirty="0" smtClean="0"/>
              <a:t>Блокнот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788" y="3298407"/>
            <a:ext cx="2880000" cy="288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30" y="3263294"/>
            <a:ext cx="1476000" cy="1476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03121"/>
            <a:ext cx="1476730" cy="147673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794" y="3224963"/>
            <a:ext cx="1476000" cy="1476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794" y="4700963"/>
            <a:ext cx="1476000" cy="14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8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96844"/>
          </a:xfrm>
        </p:spPr>
        <p:txBody>
          <a:bodyPr/>
          <a:lstStyle/>
          <a:p>
            <a:pPr marL="514350" indent="-514350" algn="ctr">
              <a:buFont typeface="+mj-lt"/>
              <a:buAutoNum type="arabicPeriod"/>
            </a:pPr>
            <a:r>
              <a:rPr lang="ru-RU" dirty="0" smtClean="0"/>
              <a:t>Бизнесмены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ru-RU" dirty="0" smtClean="0"/>
              <a:t>Люди с монотонной работой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ru-RU" dirty="0" smtClean="0"/>
              <a:t>Студенты и школьники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496" y="3940628"/>
            <a:ext cx="3649126" cy="248194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306" y="3940628"/>
            <a:ext cx="3729694" cy="24819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0628"/>
            <a:ext cx="3729694" cy="24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819400" cy="1325563"/>
          </a:xfrm>
        </p:spPr>
        <p:txBody>
          <a:bodyPr/>
          <a:lstStyle/>
          <a:p>
            <a:r>
              <a:rPr lang="ru-RU" dirty="0" smtClean="0"/>
              <a:t>Маркетинг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904002"/>
            <a:ext cx="4825034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600" dirty="0" smtClean="0"/>
              <a:t>Создание целевой страницы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3600" dirty="0" smtClean="0"/>
              <a:t>Написание статей по темам, связанным с личным ростом и достижением  своих целей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034" y="0"/>
            <a:ext cx="7366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99</Words>
  <Application>Microsoft Office PowerPoint</Application>
  <PresentationFormat>Широкоэкранный</PresentationFormat>
  <Paragraphs>31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Garamond</vt:lpstr>
      <vt:lpstr>Тема Office</vt:lpstr>
      <vt:lpstr>Натуральные материалы</vt:lpstr>
      <vt:lpstr>AchiveNoter</vt:lpstr>
      <vt:lpstr>Скорость современного мира</vt:lpstr>
      <vt:lpstr>Проблема:</vt:lpstr>
      <vt:lpstr>Решение:</vt:lpstr>
      <vt:lpstr>Программное решение</vt:lpstr>
      <vt:lpstr>Преимущества</vt:lpstr>
      <vt:lpstr>Конкуренты</vt:lpstr>
      <vt:lpstr>Целевая аудитория</vt:lpstr>
      <vt:lpstr>Маркетинг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AchiveNoter</dc:title>
  <dc:creator>Влад Байрак</dc:creator>
  <cp:lastModifiedBy>Влад Байрак</cp:lastModifiedBy>
  <cp:revision>7</cp:revision>
  <dcterms:created xsi:type="dcterms:W3CDTF">2016-03-24T11:09:47Z</dcterms:created>
  <dcterms:modified xsi:type="dcterms:W3CDTF">2016-03-24T11:54:05Z</dcterms:modified>
</cp:coreProperties>
</file>