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5618-F6F1-4CCF-8298-D2BC9B710F51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CF34-5752-4AA5-A08E-C1D428677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7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10F-E3B2-48AE-9FD8-50235021CBC3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B5D5-25D1-46CB-8DC7-37A781C35498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B620-B7B7-4C6A-B4F3-29A3401DE57F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7E5F-EA56-4456-81C2-64E86809E3C2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32B7-C6FB-407E-9BFC-FDDFDDF99194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AB4-DE7B-4B5B-9E51-C992E6612B40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C3CD-BF10-48FE-90F3-81F987D22FD0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2D73-0290-439B-8AEE-694A0FBA2BB0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B6A0-5F48-4840-B099-BD653B423E27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8150-108C-42AC-9A13-9C6E0EBD778D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EAC8-DCD1-4895-A0CB-C6F24F4554F1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643C-69DA-4B68-9A32-2E332C7723C5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F905-773A-4972-83B7-18DE5BCAFF09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B06D-DE21-4D06-85DE-D24DF32A83AE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E1E5-57BE-42E8-A7D5-BA145768221E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831F-731D-4047-AA26-DEC728EC011D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B47D-4FB9-45DF-B3F8-CB86A5621CF6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D7901B-415C-4181-86C2-2EF3AA93E137}" type="datetime1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ladislavbaranov.github.io/game+pag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63416"/>
            <a:ext cx="8825658" cy="2585871"/>
          </a:xfrm>
        </p:spPr>
        <p:txBody>
          <a:bodyPr/>
          <a:lstStyle/>
          <a:p>
            <a:pPr algn="ctr"/>
            <a:r>
              <a:rPr lang="ru-RU" dirty="0" smtClean="0"/>
              <a:t>Презентация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292769"/>
            <a:ext cx="8825658" cy="861420"/>
          </a:xfrm>
        </p:spPr>
        <p:txBody>
          <a:bodyPr/>
          <a:lstStyle/>
          <a:p>
            <a:pPr algn="ctr"/>
            <a:r>
              <a:rPr lang="ru-RU" dirty="0" smtClean="0"/>
              <a:t>Разработчик Баранов Владислав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81" y="752892"/>
            <a:ext cx="7890521" cy="543281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2817" y="129617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В 2019 году планету поразил страшный вирус, превращающий  людей в зомби. Никто не знал откуда он появился, некоторые ученые считают , что он прибыл к нам из космоса на упавшем метеорите. Большая часть населения была порабощена вирусом. Началась борьба за выживание. </a:t>
            </a:r>
            <a:r>
              <a:rPr lang="ru-RU" dirty="0"/>
              <a:t>В</a:t>
            </a:r>
            <a:r>
              <a:rPr lang="ru-RU" dirty="0" smtClean="0"/>
              <a:t>оенными было создано  плазменное ружье </a:t>
            </a:r>
            <a:r>
              <a:rPr lang="en-US" dirty="0" smtClean="0"/>
              <a:t>ZS-1000</a:t>
            </a:r>
            <a:r>
              <a:rPr lang="ru-RU" dirty="0" smtClean="0"/>
              <a:t>  способное эффективно противостоять</a:t>
            </a:r>
            <a:r>
              <a:rPr lang="en-US" dirty="0" smtClean="0"/>
              <a:t> </a:t>
            </a:r>
            <a:r>
              <a:rPr lang="ru-RU" dirty="0" smtClean="0"/>
              <a:t>атакам зомби. По своей эффективности оно намного превосходит напалм, при попадании плазменного пучка в зомби , оно превращает его в пыль за доли секунды. Вам предстоит сыграть за отважного спецназовца, отправленного в самое логово зомби. Ваша цель уничтожить как можно больше злобных тварей, в вашем распо</a:t>
            </a:r>
            <a:r>
              <a:rPr lang="ru-RU" dirty="0"/>
              <a:t>р</a:t>
            </a:r>
            <a:r>
              <a:rPr lang="ru-RU" dirty="0" smtClean="0"/>
              <a:t>яжении будет супер современное ружье </a:t>
            </a:r>
            <a:r>
              <a:rPr lang="en-US" dirty="0" smtClean="0"/>
              <a:t>ZS-1000.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en-US" dirty="0">
                <a:hlinkClick r:id="rId2"/>
              </a:rPr>
              <a:t>https://vladislavbaranov.github.io/game+page/index.html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46910"/>
            <a:ext cx="8946541" cy="5001490"/>
          </a:xfrm>
        </p:spPr>
        <p:txBody>
          <a:bodyPr/>
          <a:lstStyle/>
          <a:p>
            <a:pPr algn="ctr"/>
            <a:r>
              <a:rPr lang="ru-RU" dirty="0" smtClean="0"/>
              <a:t>Скриншоты игры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995053"/>
            <a:ext cx="5305367" cy="29842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72" y="3215102"/>
            <a:ext cx="5305367" cy="29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872" y="532016"/>
            <a:ext cx="8946541" cy="6059978"/>
          </a:xfrm>
        </p:spPr>
        <p:txBody>
          <a:bodyPr/>
          <a:lstStyle/>
          <a:p>
            <a:pPr algn="ctr"/>
            <a:r>
              <a:rPr lang="ru-RU" dirty="0" smtClean="0"/>
              <a:t>Самые сложные проблемы при разработке игры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63" t="16667" r="34583" b="11564"/>
          <a:stretch/>
        </p:blipFill>
        <p:spPr>
          <a:xfrm>
            <a:off x="1444655" y="1088661"/>
            <a:ext cx="851375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872" y="532016"/>
            <a:ext cx="8946541" cy="6059978"/>
          </a:xfrm>
        </p:spPr>
        <p:txBody>
          <a:bodyPr/>
          <a:lstStyle/>
          <a:p>
            <a:pPr algn="ctr"/>
            <a:r>
              <a:rPr lang="ru-RU" dirty="0" smtClean="0"/>
              <a:t>Самые сложные проблемы при разработке игры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281" t="19786" r="55613" b="14405"/>
          <a:stretch/>
        </p:blipFill>
        <p:spPr>
          <a:xfrm>
            <a:off x="2582780" y="1063416"/>
            <a:ext cx="6373458" cy="56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142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Презентация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</dc:title>
  <dc:creator>meizu</dc:creator>
  <cp:lastModifiedBy>meizu</cp:lastModifiedBy>
  <cp:revision>5</cp:revision>
  <dcterms:created xsi:type="dcterms:W3CDTF">2017-12-20T14:07:43Z</dcterms:created>
  <dcterms:modified xsi:type="dcterms:W3CDTF">2017-12-20T14:56:33Z</dcterms:modified>
</cp:coreProperties>
</file>