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Wed, 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Wed, 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Wed, 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Wed, 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Wed, 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Wed, 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D2D-E43E-4CBE-BF3D-6A656045E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модели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3DB4C-F81E-4B26-A4BC-0658BF31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02544"/>
            <a:ext cx="4888119" cy="1167924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Подготовил: Сыров Владислав Андреевич</a:t>
            </a:r>
          </a:p>
          <a:p>
            <a:pPr algn="l"/>
            <a:r>
              <a:rPr lang="ru-RU" sz="2000" dirty="0"/>
              <a:t>Факультет: </a:t>
            </a:r>
            <a:r>
              <a:rPr lang="ru-RU" sz="2000" dirty="0" err="1"/>
              <a:t>ФФМиЕН</a:t>
            </a:r>
            <a:endParaRPr lang="ru-RU" sz="2000" dirty="0"/>
          </a:p>
          <a:p>
            <a:pPr algn="l"/>
            <a:r>
              <a:rPr lang="ru-RU" sz="2000" dirty="0"/>
              <a:t>Группа: НКНбд-01-19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4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8E4D-E33A-4AE5-9EEF-5EFDCCFB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Спасибо за внимание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7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1FCA-268F-44BA-9551-9CA4B116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Содержание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B096-524D-448C-B271-10114807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880"/>
            <a:ext cx="9601200" cy="4465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Что такое сетевые модели?</a:t>
            </a:r>
          </a:p>
          <a:p>
            <a:pPr>
              <a:lnSpc>
                <a:spcPct val="150000"/>
              </a:lnSpc>
            </a:pPr>
            <a:r>
              <a:rPr lang="ru-RU" dirty="0"/>
              <a:t>История создания сетевых моделей</a:t>
            </a:r>
          </a:p>
          <a:p>
            <a:pPr>
              <a:lnSpc>
                <a:spcPct val="150000"/>
              </a:lnSpc>
            </a:pPr>
            <a:r>
              <a:rPr lang="ru-RU" dirty="0"/>
              <a:t>Отличие от иерархической модели</a:t>
            </a:r>
          </a:p>
          <a:p>
            <a:pPr>
              <a:lnSpc>
                <a:spcPct val="150000"/>
              </a:lnSpc>
            </a:pPr>
            <a:r>
              <a:rPr lang="ru-RU" dirty="0"/>
              <a:t>Устройство сетевых структур</a:t>
            </a:r>
          </a:p>
          <a:p>
            <a:pPr>
              <a:lnSpc>
                <a:spcPct val="150000"/>
              </a:lnSpc>
            </a:pPr>
            <a:r>
              <a:rPr lang="ru-RU" dirty="0"/>
              <a:t>Метрики</a:t>
            </a:r>
          </a:p>
          <a:p>
            <a:pPr>
              <a:lnSpc>
                <a:spcPct val="150000"/>
              </a:lnSpc>
            </a:pPr>
            <a:r>
              <a:rPr lang="ru-RU" dirty="0"/>
              <a:t>Пример сетевой модели </a:t>
            </a:r>
          </a:p>
          <a:p>
            <a:pPr>
              <a:lnSpc>
                <a:spcPct val="150000"/>
              </a:lnSpc>
            </a:pPr>
            <a:r>
              <a:rPr lang="ru-RU" dirty="0"/>
              <a:t>Актуальность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C37A-08D9-4ECE-912F-B2ADEB3C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Что такое сетевая модель?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BC49-004C-4498-A0FB-C74FCF89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6650736" cy="21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модель — это модель данных, задуманная как гибкий способ представления объектов и их отношений.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 основу сетевой модели данных входит граф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котором типы объектов являются узлами, а типы отношений являются дугами.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BDEEF-5D5C-47E9-A5E0-96C6EE0F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755" y="4134296"/>
            <a:ext cx="1867161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6B0D1-BB41-4186-B55A-B8781ADE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420" y="4134297"/>
            <a:ext cx="1867160" cy="1762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AE4CD-62A2-40AF-91E7-8DD1E693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91" y="4134296"/>
            <a:ext cx="186716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51F-0337-4BB5-8B8D-83BF87FF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4232"/>
          </a:xfrm>
        </p:spPr>
        <p:txBody>
          <a:bodyPr>
            <a:normAutofit/>
          </a:bodyPr>
          <a:lstStyle/>
          <a:p>
            <a:r>
              <a:rPr lang="ru-RU" sz="3600" dirty="0"/>
              <a:t>История создания сетевых моделей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B422-3E04-4BE0-A152-D1083E80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2768"/>
            <a:ext cx="9869424" cy="208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Прародителем сетевой модели был Чарльз Бахман, и она была преобразована в стандартную спецификацию, опубликованную в 1969 году организацией CODASYL. Но приблизилась к своему конченому состоянию данная модель к 1971 году.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Одна из первых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имлементаций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данной модели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Integrated Database Management System (IDMS)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34BDA-D180-45E4-BBF6-A8C1DB40E6CE}"/>
              </a:ext>
            </a:extLst>
          </p:cNvPr>
          <p:cNvGrpSpPr/>
          <p:nvPr/>
        </p:nvGrpSpPr>
        <p:grpSpPr>
          <a:xfrm>
            <a:off x="6562344" y="3823715"/>
            <a:ext cx="4078605" cy="2447163"/>
            <a:chOff x="7802880" y="1572768"/>
            <a:chExt cx="4078605" cy="2447163"/>
          </a:xfrm>
        </p:grpSpPr>
        <p:pic>
          <p:nvPicPr>
            <p:cNvPr id="1026" name="Picture 2" descr="What does CODASYL stand for?">
              <a:extLst>
                <a:ext uri="{FF2B5EF4-FFF2-40B4-BE49-F238E27FC236}">
                  <a16:creationId xmlns:a16="http://schemas.microsoft.com/office/drawing/2014/main" id="{5F127D53-E011-4D7A-8551-E96034D3D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880" y="1572768"/>
              <a:ext cx="4078605" cy="244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2FC1F2-E13C-4F19-9C1E-5DB38AE3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1076" y="3742742"/>
              <a:ext cx="1162212" cy="161948"/>
            </a:xfrm>
            <a:prstGeom prst="rect">
              <a:avLst/>
            </a:prstGeom>
          </p:spPr>
        </p:pic>
      </p:grpSp>
      <p:pic>
        <p:nvPicPr>
          <p:cNvPr id="1030" name="Picture 6" descr="11 декабря 1924 года родился ученый Чарльз Бахман. Он один из  основоположников сетевой модели баз данных">
            <a:extLst>
              <a:ext uri="{FF2B5EF4-FFF2-40B4-BE49-F238E27FC236}">
                <a16:creationId xmlns:a16="http://schemas.microsoft.com/office/drawing/2014/main" id="{6B776FE5-CD0D-4A8F-9409-538C70DC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54" y="3823715"/>
            <a:ext cx="2729931" cy="24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9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538F-D3D7-429E-9BFB-8F1D7EE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>
            <a:normAutofit/>
          </a:bodyPr>
          <a:lstStyle/>
          <a:p>
            <a:r>
              <a:rPr lang="ru-RU" sz="3600" dirty="0"/>
              <a:t>Отличие от иерархической модели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7FB5-AFF0-4584-8748-D86775BF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818" y="1509712"/>
            <a:ext cx="4443984" cy="575386"/>
          </a:xfrm>
        </p:spPr>
        <p:txBody>
          <a:bodyPr/>
          <a:lstStyle/>
          <a:p>
            <a:r>
              <a:rPr lang="ru-RU" dirty="0"/>
              <a:t>Иерархическая модель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86F0F-872C-4A84-AF9A-7FF5418598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2313208"/>
            <a:ext cx="5066018" cy="35098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898DF-0110-4C19-AD40-FD3FD95B3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73112" y="1382423"/>
            <a:ext cx="4443984" cy="702675"/>
          </a:xfrm>
        </p:spPr>
        <p:txBody>
          <a:bodyPr/>
          <a:lstStyle/>
          <a:p>
            <a:r>
              <a:rPr lang="ru-RU" dirty="0"/>
              <a:t>Сетевая модель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DB9EBE-ABD8-4FAB-BE44-2DD13F5D62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1488" y="2313207"/>
            <a:ext cx="4785603" cy="3509883"/>
          </a:xfrm>
        </p:spPr>
      </p:pic>
    </p:spTree>
    <p:extLst>
      <p:ext uri="{BB962C8B-B14F-4D97-AF65-F5344CB8AC3E}">
        <p14:creationId xmlns:p14="http://schemas.microsoft.com/office/powerpoint/2010/main" val="41799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1EF7-D794-4E36-85BD-4D791A46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048"/>
          </a:xfrm>
        </p:spPr>
        <p:txBody>
          <a:bodyPr>
            <a:normAutofit/>
          </a:bodyPr>
          <a:lstStyle/>
          <a:p>
            <a:r>
              <a:rPr lang="ru-RU" sz="3600" dirty="0"/>
              <a:t>Устройство сетевых структур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2B32-62BF-4D5F-A113-0E3EFC87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4544"/>
            <a:ext cx="9601200" cy="169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Модель данных можно представить в виде ориентированного графа, </a:t>
            </a:r>
          </a:p>
          <a:p>
            <a:pPr marL="0" indent="0">
              <a:buNone/>
            </a:pPr>
            <a:r>
              <a:rPr lang="ru-RU" dirty="0"/>
              <a:t>Узлы – объекты сетевой БД, а ребра – связи между ними.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Структура состоит из 4 компонентов: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34E15-E9FC-4671-9DD0-987CC6E0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5411"/>
            <a:ext cx="7401497" cy="1219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F3A3B-5D70-47E3-BE12-DED406A58945}"/>
              </a:ext>
            </a:extLst>
          </p:cNvPr>
          <p:cNvSpPr txBox="1"/>
          <p:nvPr/>
        </p:nvSpPr>
        <p:spPr>
          <a:xfrm>
            <a:off x="1371600" y="4462480"/>
            <a:ext cx="630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Запись, набор – главные типы структур</a:t>
            </a:r>
          </a:p>
          <a:p>
            <a:r>
              <a:rPr lang="ru-RU" sz="2000" dirty="0"/>
              <a:t>Элемент, агрегат – вспомогательные типы структур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537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BE9-EE65-4504-BE88-8B4B7988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1896"/>
          </a:xfrm>
        </p:spPr>
        <p:txBody>
          <a:bodyPr>
            <a:normAutofit/>
          </a:bodyPr>
          <a:lstStyle/>
          <a:p>
            <a:r>
              <a:rPr lang="ru-RU" sz="3600" dirty="0"/>
              <a:t>Метрики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87DA-CCBD-466A-BE7C-EEBF7F4B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6192"/>
            <a:ext cx="6150864" cy="4331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набор основных метрик входят такие как: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Степень вершины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Степень сети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Длина пути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Связность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Коэффициент кластеризации</a:t>
            </a:r>
          </a:p>
        </p:txBody>
      </p:sp>
      <p:pic>
        <p:nvPicPr>
          <p:cNvPr id="2050" name="Picture 2" descr="Asocial Networks: Треугольники VS Многоугольники: новые подходы к  кластеризации в сетях">
            <a:extLst>
              <a:ext uri="{FF2B5EF4-FFF2-40B4-BE49-F238E27FC236}">
                <a16:creationId xmlns:a16="http://schemas.microsoft.com/office/drawing/2014/main" id="{694A2AAE-4106-4816-9F9C-18B267B4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64" y="2548127"/>
            <a:ext cx="5028272" cy="374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B674-EED6-4609-A76B-78838E0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>
            <a:normAutofit/>
          </a:bodyPr>
          <a:lstStyle/>
          <a:p>
            <a:r>
              <a:rPr lang="ru-RU" sz="3600" dirty="0"/>
              <a:t>Пример сетевой модели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3C50F9-1036-4A7A-A5C7-E678F72129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20496" y="1620008"/>
            <a:ext cx="7735824" cy="3617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1008A-F07E-4C99-83B4-2CCD648104FD}"/>
              </a:ext>
            </a:extLst>
          </p:cNvPr>
          <p:cNvSpPr txBox="1"/>
          <p:nvPr/>
        </p:nvSpPr>
        <p:spPr>
          <a:xfrm>
            <a:off x="8753856" y="1509712"/>
            <a:ext cx="3218688" cy="378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for HP 3000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Integrated Data Store (IDS)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IDMS (Integrated Database Management System)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Raima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Database Manager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Univac DMS-1100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Norsk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SIBAS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Oracle CODASYL DBMS for OpenVMS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B2CE-F3A0-4F3C-ACF6-4754A8AD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E5A8-823E-4E36-81BC-38FCF1E3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4272"/>
            <a:ext cx="9601200" cy="4453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Ряд систем сетевых баз данных был популярным на мейнфреймах и мини-компьютерах в 1970-х годах.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Почему потеряла рынок?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IBM решила придерживаться иерархической модели с полу-сетевыми расширениями в своих известных продуктах, таких как IMS и DL/I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ыла вытеснена реляционной моделью, которая предлагала более высокоуровневый, более декларативный интерфейс.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{E7CEA7A3-3168-4E5A-B3A5-FBE671EF36AC}tf10001105</Template>
  <TotalTime>667</TotalTime>
  <Words>290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Symbol</vt:lpstr>
      <vt:lpstr>Times New Roman</vt:lpstr>
      <vt:lpstr>Crop</vt:lpstr>
      <vt:lpstr>Сетевые модели</vt:lpstr>
      <vt:lpstr>Содержание</vt:lpstr>
      <vt:lpstr>Что такое сетевая модель?</vt:lpstr>
      <vt:lpstr>История создания сетевых моделей</vt:lpstr>
      <vt:lpstr>Отличие от иерархической модели</vt:lpstr>
      <vt:lpstr>Устройство сетевых структур</vt:lpstr>
      <vt:lpstr>Метрики</vt:lpstr>
      <vt:lpstr>Пример сетевой модели</vt:lpstr>
      <vt:lpstr>Актуальность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модели</dc:title>
  <dc:creator>Сыров Владислав Андреевич</dc:creator>
  <cp:lastModifiedBy>Сыров Владислав Андреевич</cp:lastModifiedBy>
  <cp:revision>2</cp:revision>
  <dcterms:created xsi:type="dcterms:W3CDTF">2022-03-22T22:02:16Z</dcterms:created>
  <dcterms:modified xsi:type="dcterms:W3CDTF">2022-03-23T09:10:14Z</dcterms:modified>
</cp:coreProperties>
</file>