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9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6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5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1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89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9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7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0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1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09F4-DE4A-49A7-95BB-FBEA265B684C}" type="datetimeFigureOut">
              <a:rPr lang="ru-RU" smtClean="0"/>
              <a:t>25.09.2017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80BC-9541-437E-BC97-E769422CC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44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Компьютерное зрение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рядовой Черных В.Я, оператор научной роты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6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звука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wave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6" b="40162"/>
          <a:stretch/>
        </p:blipFill>
        <p:spPr>
          <a:xfrm>
            <a:off x="0" y="2535737"/>
            <a:ext cx="12151774" cy="2396125"/>
          </a:xfrm>
          <a:prstGeom prst="rect">
            <a:avLst/>
          </a:prstGeom>
        </p:spPr>
      </p:pic>
      <p:pic>
        <p:nvPicPr>
          <p:cNvPr id="7" name="download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77588" y="53371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8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</a:t>
            </a:r>
            <a:r>
              <a:rPr lang="ru-RU" dirty="0" smtClean="0"/>
              <a:t>библиотеки для обработки видео и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Theano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4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Открытая библиотека для работы с видео и изображениями</a:t>
            </a:r>
          </a:p>
          <a:p>
            <a:r>
              <a:rPr lang="ru-RU" dirty="0" smtClean="0"/>
              <a:t>- Мощный инструмент</a:t>
            </a:r>
            <a:endParaRPr lang="ru-RU" dirty="0"/>
          </a:p>
        </p:txBody>
      </p:sp>
      <p:pic>
        <p:nvPicPr>
          <p:cNvPr id="1026" name="Picture 2" descr="http://opencv-python-tutroals.readthedocs.io/en/latest/_static/opencv-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757" y="2944019"/>
            <a:ext cx="1714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Распознавание звука</a:t>
            </a:r>
          </a:p>
          <a:p>
            <a:r>
              <a:rPr lang="ru-RU" dirty="0" smtClean="0"/>
              <a:t>- Анализ текстовых данных(детекторы угроз и мошенничества в тексте), выделение основного смысла</a:t>
            </a:r>
          </a:p>
          <a:p>
            <a:r>
              <a:rPr lang="ru-RU" dirty="0" smtClean="0"/>
              <a:t>- </a:t>
            </a:r>
            <a:r>
              <a:rPr lang="ru-RU" u="sng" dirty="0" smtClean="0"/>
              <a:t>Распознавание изображений</a:t>
            </a:r>
          </a:p>
          <a:p>
            <a:r>
              <a:rPr lang="ru-RU" dirty="0" smtClean="0"/>
              <a:t>- Анализ временных рядов</a:t>
            </a:r>
          </a:p>
          <a:p>
            <a:r>
              <a:rPr lang="ru-RU" dirty="0" smtClean="0"/>
              <a:t>- </a:t>
            </a:r>
            <a:r>
              <a:rPr lang="ru-RU" u="sng" dirty="0" smtClean="0"/>
              <a:t>Анализ видеоданных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https://lh3.googleusercontent.com/N_Nk4NMg4L3_1o8bj1eZR53rigiJXXkt34APyPBqb_gU3WmpCCyG5ArT69qkC80wNtuSHyUImM6R5fVpm_jWjSORekbJJkA=s6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339" y="3261405"/>
            <a:ext cx="3938443" cy="22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Theano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Библиотека для эффективного определения, оптимизации и вычисления математических выражений, используя многомерные массивы</a:t>
            </a:r>
            <a:endParaRPr lang="ru-RU" dirty="0"/>
          </a:p>
        </p:txBody>
      </p:sp>
      <p:pic>
        <p:nvPicPr>
          <p:cNvPr id="3080" name="Picture 8" descr="https://qph.ec.quoracdn.net/main-thumb-t-449747-200-vosprwwgrsgxbcuogpvzqfdrnccpscn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684" y="3657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8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Примитивы Хаара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habrastorage.org/getpro/habr/post_images/f2e/327/390/f2e327390db7043ccd6ff715dbd5b1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67" y="2739231"/>
            <a:ext cx="38100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0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видео с камеры</a:t>
            </a:r>
            <a:endParaRPr lang="ru-RU" dirty="0"/>
          </a:p>
        </p:txBody>
      </p:sp>
      <p:pic>
        <p:nvPicPr>
          <p:cNvPr id="4" name="output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94050" y="1825625"/>
            <a:ext cx="5802313" cy="4351338"/>
          </a:xfrm>
        </p:spPr>
      </p:pic>
    </p:spTree>
    <p:extLst>
      <p:ext uri="{BB962C8B-B14F-4D97-AF65-F5344CB8AC3E}">
        <p14:creationId xmlns:p14="http://schemas.microsoft.com/office/powerpoint/2010/main" val="5236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Разбиение видео на кадры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92" y="2182090"/>
            <a:ext cx="10285601" cy="2250426"/>
          </a:xfrm>
        </p:spPr>
      </p:pic>
    </p:spTree>
    <p:extLst>
      <p:ext uri="{BB962C8B-B14F-4D97-AF65-F5344CB8AC3E}">
        <p14:creationId xmlns:p14="http://schemas.microsoft.com/office/powerpoint/2010/main" val="2597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Детекция</a:t>
            </a:r>
            <a:r>
              <a:rPr lang="ru-RU" dirty="0" smtClean="0"/>
              <a:t> лиц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1" b="33629"/>
          <a:stretch/>
        </p:blipFill>
        <p:spPr>
          <a:xfrm>
            <a:off x="2844442" y="1349107"/>
            <a:ext cx="6093496" cy="4843165"/>
          </a:xfrm>
        </p:spPr>
      </p:pic>
    </p:spTree>
    <p:extLst>
      <p:ext uri="{BB962C8B-B14F-4D97-AF65-F5344CB8AC3E}">
        <p14:creationId xmlns:p14="http://schemas.microsoft.com/office/powerpoint/2010/main" val="24878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92</Words>
  <Application>Microsoft Office PowerPoint</Application>
  <PresentationFormat>Широкоэкранный</PresentationFormat>
  <Paragraphs>23</Paragraphs>
  <Slides>10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Компьютерное зрение</vt:lpstr>
      <vt:lpstr>Используемые библиотеки для обработки видео и изображений</vt:lpstr>
      <vt:lpstr>OpenCV</vt:lpstr>
      <vt:lpstr>TensorFlow</vt:lpstr>
      <vt:lpstr>Theano</vt:lpstr>
      <vt:lpstr>Примитивы Хаара</vt:lpstr>
      <vt:lpstr>Запись видео с камеры</vt:lpstr>
      <vt:lpstr>Разбиение видео на кадры</vt:lpstr>
      <vt:lpstr>Детекция лиц</vt:lpstr>
      <vt:lpstr>Обработка звука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зрение</dc:title>
  <dc:creator>Владислав</dc:creator>
  <cp:lastModifiedBy>Владислав</cp:lastModifiedBy>
  <cp:revision>14</cp:revision>
  <dcterms:created xsi:type="dcterms:W3CDTF">2017-09-23T17:46:08Z</dcterms:created>
  <dcterms:modified xsi:type="dcterms:W3CDTF">2017-09-25T11:57:53Z</dcterms:modified>
</cp:coreProperties>
</file>