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4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3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26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1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3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3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6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62D9A-CF26-4407-9715-6049AC437238}" type="datetimeFigureOut">
              <a:rPr lang="ru-RU" smtClean="0"/>
              <a:t>27.09.2017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5D8B-0A09-40BA-B962-0AC1FD7CD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4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Программный комплекс для проведения исследований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pic>
        <p:nvPicPr>
          <p:cNvPr id="2050" name="Picture 2" descr="Картинки по запросу 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90" y="2209789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5336146" y="3144849"/>
            <a:ext cx="1876023" cy="68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836525" y="2885974"/>
            <a:ext cx="22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Здоровье в норме!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159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AutoShape 2" descr="  selfie zootopia nick wilde 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дыхания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9537" y="2395498"/>
            <a:ext cx="4352925" cy="3264693"/>
          </a:xfrm>
        </p:spPr>
      </p:pic>
    </p:spTree>
    <p:extLst>
      <p:ext uri="{BB962C8B-B14F-4D97-AF65-F5344CB8AC3E}">
        <p14:creationId xmlns:p14="http://schemas.microsoft.com/office/powerpoint/2010/main" val="422421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pic>
        <p:nvPicPr>
          <p:cNvPr id="1026" name="Picture 2" descr="Картинки по запросу селф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1626607"/>
            <a:ext cx="5511085" cy="27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986290" y="4762779"/>
            <a:ext cx="605307" cy="5690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Картинки по запросу selfie 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14" y="1626607"/>
            <a:ext cx="4746937" cy="28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/>
          <p:cNvSpPr/>
          <p:nvPr/>
        </p:nvSpPr>
        <p:spPr>
          <a:xfrm>
            <a:off x="9092482" y="4762779"/>
            <a:ext cx="605307" cy="56907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</a:t>
            </a:r>
            <a:endParaRPr lang="ru-RU" dirty="0"/>
          </a:p>
        </p:txBody>
      </p:sp>
      <p:sp>
        <p:nvSpPr>
          <p:cNvPr id="4" name="AutoShape 2" descr="Картинки по запросу iphone +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Картинки по запросу iphone +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07" y="1536825"/>
            <a:ext cx="6344992" cy="47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t="10473" r="25654" b="12090"/>
          <a:stretch/>
        </p:blipFill>
        <p:spPr>
          <a:xfrm>
            <a:off x="2406202" y="1432718"/>
            <a:ext cx="7379595" cy="4790941"/>
          </a:xfrm>
        </p:spPr>
      </p:pic>
      <p:sp>
        <p:nvSpPr>
          <p:cNvPr id="3" name="Прямоугольник 2"/>
          <p:cNvSpPr/>
          <p:nvPr/>
        </p:nvSpPr>
        <p:spPr>
          <a:xfrm>
            <a:off x="7479459" y="1194095"/>
            <a:ext cx="2638902" cy="2373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32149" y="5524500"/>
            <a:ext cx="2230326" cy="10697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50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1" t="599" r="23623" b="-599"/>
          <a:stretch/>
        </p:blipFill>
        <p:spPr>
          <a:xfrm>
            <a:off x="7202904" y="1242050"/>
            <a:ext cx="2743201" cy="5352006"/>
          </a:xfrm>
        </p:spPr>
      </p:pic>
    </p:spTree>
    <p:extLst>
      <p:ext uri="{BB962C8B-B14F-4D97-AF65-F5344CB8AC3E}">
        <p14:creationId xmlns:p14="http://schemas.microsoft.com/office/powerpoint/2010/main" val="3298482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</Words>
  <Application>Microsoft Office PowerPoint</Application>
  <PresentationFormat>Широкоэкранный</PresentationFormat>
  <Paragraphs>9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Программный комплекс для проведения исследований</vt:lpstr>
      <vt:lpstr>Цель</vt:lpstr>
      <vt:lpstr>Основная идея</vt:lpstr>
      <vt:lpstr>Запись дыхания</vt:lpstr>
      <vt:lpstr>Итог</vt:lpstr>
      <vt:lpstr>Аппаратная часть</vt:lpstr>
      <vt:lpstr>Программная часть</vt:lpstr>
      <vt:lpstr>Программная часть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комплекс для проведения исследований</dc:title>
  <dc:creator>Владислав</dc:creator>
  <cp:lastModifiedBy>Владислав</cp:lastModifiedBy>
  <cp:revision>8</cp:revision>
  <dcterms:created xsi:type="dcterms:W3CDTF">2017-09-26T12:19:23Z</dcterms:created>
  <dcterms:modified xsi:type="dcterms:W3CDTF">2017-09-27T12:49:07Z</dcterms:modified>
</cp:coreProperties>
</file>